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8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402" r:id="rId4"/>
    <p:sldId id="370" r:id="rId5"/>
    <p:sldId id="373" r:id="rId6"/>
    <p:sldId id="374" r:id="rId7"/>
    <p:sldId id="375" r:id="rId8"/>
    <p:sldId id="376" r:id="rId9"/>
    <p:sldId id="377" r:id="rId10"/>
    <p:sldId id="411" r:id="rId11"/>
    <p:sldId id="379" r:id="rId12"/>
    <p:sldId id="381" r:id="rId13"/>
    <p:sldId id="412" r:id="rId14"/>
    <p:sldId id="384" r:id="rId15"/>
    <p:sldId id="385" r:id="rId16"/>
    <p:sldId id="386" r:id="rId17"/>
    <p:sldId id="387" r:id="rId18"/>
    <p:sldId id="388" r:id="rId19"/>
    <p:sldId id="403" r:id="rId20"/>
    <p:sldId id="405" r:id="rId21"/>
    <p:sldId id="407" r:id="rId22"/>
    <p:sldId id="408" r:id="rId23"/>
    <p:sldId id="409" r:id="rId24"/>
    <p:sldId id="410" r:id="rId25"/>
    <p:sldId id="413" r:id="rId26"/>
    <p:sldId id="414" r:id="rId27"/>
    <p:sldId id="397" r:id="rId28"/>
    <p:sldId id="415" r:id="rId29"/>
    <p:sldId id="416" r:id="rId30"/>
    <p:sldId id="417" r:id="rId31"/>
    <p:sldId id="418" r:id="rId32"/>
    <p:sldId id="419" r:id="rId33"/>
    <p:sldId id="420" r:id="rId34"/>
    <p:sldId id="364" r:id="rId35"/>
    <p:sldId id="421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46"/>
    <a:srgbClr val="CEC393"/>
    <a:srgbClr val="9CCB3B"/>
    <a:srgbClr val="BB17AB"/>
    <a:srgbClr val="E4F1ED"/>
    <a:srgbClr val="FFFFFF"/>
    <a:srgbClr val="F0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50" autoAdjust="0"/>
    <p:restoredTop sz="95373" autoAdjust="0"/>
  </p:normalViewPr>
  <p:slideViewPr>
    <p:cSldViewPr snapToGrid="0">
      <p:cViewPr varScale="1">
        <p:scale>
          <a:sx n="79" d="100"/>
          <a:sy n="79" d="100"/>
        </p:scale>
        <p:origin x="78" y="2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9978"/>
    </p:cViewPr>
  </p:sorterViewPr>
  <p:notesViewPr>
    <p:cSldViewPr snapToGrid="0"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19B-F475-480E-B538-5B8C43560A82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2A14-DC5F-4CFD-B1CC-C39BFA668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6-02T13:33:18.346"/>
    </inkml:context>
    <inkml:brush xml:id="br0">
      <inkml:brushProperty name="width" value="0.025" units="cm"/>
      <inkml:brushProperty name="height" value="0.02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63DE6A5-70A6-40BA-A3AF-621B15EF4738}" emma:medium="tactile" emma:mode="ink">
          <msink:context xmlns:msink="http://schemas.microsoft.com/ink/2010/main" type="writingRegion" rotatedBoundingBox="23869,8444 24392,8444 24392,8462 23869,8462"/>
        </emma:interpretation>
      </emma:emma>
    </inkml:annotationXML>
    <inkml:traceGroup>
      <inkml:annotationXML>
        <emma:emma xmlns:emma="http://www.w3.org/2003/04/emma" version="1.0">
          <emma:interpretation id="{0CE13337-231A-4BBA-A3F4-15F7191B7090}" emma:medium="tactile" emma:mode="ink">
            <msink:context xmlns:msink="http://schemas.microsoft.com/ink/2010/main" type="paragraph" rotatedBoundingBox="23869,8444 24392,8444 24392,8462 23869,8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EBE8AB-B99F-4DC9-9A42-F724383A5EB8}" emma:medium="tactile" emma:mode="ink">
              <msink:context xmlns:msink="http://schemas.microsoft.com/ink/2010/main" type="line" rotatedBoundingBox="23869,8444 24392,8444 24392,8462 23869,8462"/>
            </emma:interpretation>
          </emma:emma>
        </inkml:annotationXML>
        <inkml:traceGroup>
          <inkml:annotationXML>
            <emma:emma xmlns:emma="http://www.w3.org/2003/04/emma" version="1.0">
              <emma:interpretation id="{CE4353D4-25CE-4302-BE28-0515CAB848E2}" emma:medium="tactile" emma:mode="ink">
                <msink:context xmlns:msink="http://schemas.microsoft.com/ink/2010/main" type="inkWord" rotatedBoundingBox="23869,8444 24392,8444 24392,8462 23869,8462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24307 9672,'40'9,"85"0,55-9,-2-2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4:53.44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4AEE978-7A93-4382-AABF-99320CFD3AC2}" emma:medium="tactile" emma:mode="ink">
          <msink:context xmlns:msink="http://schemas.microsoft.com/ink/2010/main" type="inkDrawing" rotatedBoundingBox="6686,15853 8807,13883 9125,14226 7004,16195" semanticType="callout" shapeName="Other">
            <msink:sourceLink direction="with" ref="{889B07E1-C303-4BA8-8D24-91A3495CA585}"/>
            <msink:sourceLink direction="with" ref="{515D16AA-A1E8-471E-92DB-DA5F27E7FA3E}"/>
          </msink:context>
        </emma:interpretation>
      </emma:emma>
    </inkml:annotationXML>
    <inkml:trace contextRef="#ctx0" brushRef="#br0">7385 16889 4480,'0'0'1664,"0"0"-896,-17 0-256,17 0 512,0 0-288,-16 0 0,16 0-320,0 0-96,0 0-160,-18 0-64,18 0 96,0 0 32,-16 17 32,16-1-128,0 1-96,0 0-96,-17 17-32,17-1-32,0 18 96,0 16 128,17-16 96,-17-1 288,16-16 128,2 16 704,15-16 320,18-17 287,-1-34 161,51-51-352,50-83-96,35-68-928,82-67-352,35-100-1504,84-85-608,33-135-4543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9:49:06.80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415ED2F-2878-4D08-A51B-A4779BB6ED75}" emma:medium="tactile" emma:mode="ink">
          <msink:context xmlns:msink="http://schemas.microsoft.com/ink/2010/main" type="inkDrawing" rotatedBoundingBox="27420,6317 30747,3870 31556,4970 28230,7417" semanticType="callout" shapeName="Other">
            <msink:sourceLink direction="to" ref="{C9C02126-CD8A-4825-B1E1-2FB8C34AF699}"/>
            <msink:sourceLink direction="from" ref="{C9C02126-CD8A-4825-B1E1-2FB8C34AF699}"/>
          </msink:context>
        </emma:interpretation>
      </emma:emma>
    </inkml:annotationXML>
    <inkml:trace contextRef="#ctx0" brushRef="#br0">28108 7368 5248,'17'0'2016,"-17"-16"-1088,17 16-672,-17 0 576,16 0 64,2 0 192,-18 0-192,16-17-64,-16 17-448,17 0 32,-17 0 96,0 0 32,0-17 32,0 17-160,0 0 0,0 0-256,0 0-97,0 17-126,-17-17-33,17 17-32,0-1 0,0 35 96,17 34 0,0 32 32,17 0 64,16 19 256,18 32 159,-18-34-31,0 0 0,0-32 224,1-18 128,-17-34 192,-17 0 192,17-16 128,16-50 64,17-68-544,68-68-160,49-117-480,120-84-128,66-51-768,16-16-320,52-68-1472,16-17-640,-50 34-2783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5:17.62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176AE624-1882-43D3-BE52-742C935827B3}" emma:medium="tactile" emma:mode="ink">
          <msink:context xmlns:msink="http://schemas.microsoft.com/ink/2010/main" type="inkDrawing" rotatedBoundingBox="10142,8692 12167,7060 13199,8340 11175,9972" semanticType="enclosure" shapeName="Other">
            <msink:destinationLink direction="from" ref="{ED6CF260-D90A-4110-ABF0-721A4B66A56F}"/>
          </msink:context>
        </emma:interpretation>
      </emma:emma>
    </inkml:annotationXML>
    <inkml:trace contextRef="#ctx0" brushRef="#br0">12785 8984 4992,'-16'-17'1920,"16"17"-1024,-17-34-192,17 34 736,-17-17-256,17 1-32,-17 16-512,0-34-160,0 34-288,1-17-128,-18 0 32,17 17 64,-16-16 128,-1 16 0,0 0 0,1 0 32,-18-17 32,1 17-32,-1 0-32,1 17 32,-1-17 31,1 0-95,-1 16 0,-16 1-160,17 0 0,-18 17-96,1-1-32,-17 1 32,17 16 64,-17 1-32,16 16-32,1 0 32,0-16-32,16-1-96,-16 1 64,16-18 32,1 18 64,16-1 32,1 1 32,-18 16-64,18 0-64,-1-16 32,0 16 32,17 0-32,1 1 64,-1-1-64,0-16 64,17 16-64,17 0-32,0 0 32,-1 17 32,1 1 96,34-18 128,-18 0 0,35-16 64,-18-1-64,17-16 0,34-1-160,0-16-32,0-17 96,0 0 32,0-17-96,0 1-96,34-18 64,-18-17 64,1-16 0,0 17 0,-17-18-96,0 18 32,16-17-64,1-1 64,-17-16-64,0 0-32,-34-17 224,17 0 96,-16 17-32,-18 0 64,-16-17 96,-17 0 96,-1 0-96,-32 0 0,-1 0-192,-34 1-96,1 32-64,-17 1-96,-1 16 32,1 1-32,0 16 0,16 18 0,1-1 0,-1 0 0,1 17-160,-1-17-32,18 17-352,-1 0-96,17 17-832,1 0-320,16 0-960,0 33-415,16-16-1633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5:19.95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D6CF260-D90A-4110-ABF0-721A4B66A56F}" emma:medium="tactile" emma:mode="ink">
          <msink:context xmlns:msink="http://schemas.microsoft.com/ink/2010/main" type="inkDrawing" rotatedBoundingBox="11761,7470 20126,4264 21103,6813 12738,10019" semanticType="callout" shapeName="Other">
            <msink:sourceLink direction="from" ref="{176AE624-1882-43D3-BE52-742C935827B3}"/>
            <msink:sourceLink direction="to" ref="{0B1C9A47-F2C5-411C-A964-75A9BBF0E3D9}"/>
          </msink:context>
        </emma:interpretation>
      </emma:emma>
    </inkml:annotationXML>
    <inkml:trace contextRef="#ctx0" brushRef="#br0">19211 6964 7552,'-17'-17'2880,"17"17"-1536,0 0-1568,0 0 512,0 0-320,0 0 0,17 0 384,-17 17 160,16-17-256,-16 0 288,17 0 160,0 0 0,0 0 128,16 0-256,-16 0-129,0 0 33,0 17-192,17-17-96,16 0 160,1 0 96,16 17-160,0-17-32,0 16 64,1-16 32,16 18-256,-17 15-32,-16-16-64,33-1 0,17 2 352,-17 15 160,0-16-128,0-1-64,0 18-96,0-17 0,-17-17-128,1 34 0,16-34 32,0 17 0,0-1-160,-17-16 32,-16 0 0,-1 0 64,-16 17 256,-17-17 96,-1 17 64,2-17 128,-18 0-224,-18 17 32,-15-17-192,-1 17-64,1-17-64,-1 16 0,-17 2-64,18-2-32,-1 1-64,-33 16 32,0 1 32,16 0 64,-33 16 96,-34 1 64,34 16 32,-34 1 64,17-18 32,1 0 96,-1-16-224,-17 16-128,17-16 0,17 0 0,0 0-32,33-18-64,1 1 32,-1 0 32,35-1-96,-18-16-64,17 18-224,0-18-128,17 16-1312,-17 1-576,-16 16-2784,-18 35-1087,-117 0 1311</inkml:trace>
    <inkml:trace contextRef="#ctx0" brushRef="#br0" timeOffset="-1176">13004 10060 10624,'-17'-34'4032,"17"34"-2177,17-17-2174,-17 17 702,16-17-415,-16 17 0,18-16 32,-18-2 0,16 2 0,1 16 64,-17-17 96,17 0-64,-1 1 0,18-2 96,-17 18 32,17-33 256,-1 0 64,1-18 0,16 17 0,1-17-288,0 18-96,-1 0-32,17-18 64,0 0-32,17 18 64,-16-18-128,-1 1 0,18 16-32,-19-16-64,2 16 32,-1-16 32,0 16-32,35-16 64,-18-1 128,16 0 128,-16 1-288,18 16 0,-18 1-128,0 0 0,16-1 64,2-17 64,-2 18-32,2-1-32,-2 0 160,-16 0 32,0 1-64,0-18-32,18 18 32,-2-18 0,2 1-64,-18 16-64,16-16 96,-16 0 64,0-1-64,34 17 0,-16 1-96,-2-1-32,1 0 96,0 0 32,0 1-32,-17 16-64,0-33 32,17 16 32,0 0 32,0 1 32,0-1 64,0-17 96,-17 18-128,0 0-32,0-1-64,0-16 32,17 16-64,-16 0-32,-19 17 32,18-16 32,-16 16-96,16 0 0,-34 0 32,18 0 0,16 1 0,0-2 64,17 2-32,-17-1-32,0 0 224,1 1 160,-1 16-192,0-18-32,-17 2-96,0-1-64,17 17-64,0-17 32,0 1 32,0 16 0,0 0 0,-16 0 0,16-18 0,-34 2 64,1 16-32,0-17-32,-1 17 32,34-17-32,-16 0 0,-2 17 64,-15 0-96,0 0 0,-1 0 96,-16 0 32,-1 0-128,18 0-32,-17 17 32,16-17 0,-16 17-64,16-17 64,-16 0 32,-18 17 64,18-17-96,-17 0 0,0 0 32,-17 16 0,0-16-928,0 0-320,-17 18-1728,-17-18-640,-17-18-1983</inkml:trace>
    <inkml:trace contextRef="#ctx0" brushRef="#br0" timeOffset="58391">12903 10530 4480,'0'-17'1664,"0"1"-896,0-1-544,17 17 416,-17-17 96,0 0 96,0 0-160,0 17 0,16-16-384,-16 16 32,0-17 96,0 17-160,18 0 0,-2-17 64,1 17 32,0 0 256,17-17 64,-1 0 32,18 0-64,-1 1-128,0-18-1,18 0-159,-1 18 32,17-18-160,0-17 32,17 18 32,0-1 160,-17 1-256,17-1-96,-17 0 128,0 1 96,0-1 96,18 0 96,-2 1-384,1-1-32,0 0 256,-17 1 160,0-1-192,0-16-96,18 16 0,-2 17 64,2-16-128,-2-1-96,-16 17-128,0 0 32,0 0 32,0 1 64,18-1-96,16-17 0,-34 17 448,16 0 192,-16-16-288,0-1-192,0 1-64,0-1 0,18 0-32,-2 1-32,2-1 32,-18 0 32,0 1-96,16-1-64,-15-16 128,16 16 32,17 0-96,-18 1 32,2-1 288,-2 17 160,-16-16-128,18 16-96,-18-17-224,33 0 0,-16 18 0,-17-18 64,0 0-96,0 1 0,18-1 32,-36 0 0,18 18 0,1-18 64,16 0-96,-1 17-64,-16-16 128,1 16 32,16-17 0,-34 1-64,0 16 32,17-17-32,0 1-96,18-1 64,-18 17 32,-17 0 64,0 1-32,17-1-32,-16 17 32,-1-17-32,-16 17-96,-1 0 64,17-17 32,-16 17 0,16 0 0,0 0 0,1 0 0,-18-17 0,-16 17 0,-1 0 64,-16 0 32,0 0 32,-17-17-160,17 17 32,-17 0-224,0 0-96,0-16-160,0 16-64,0 0-384,0 0-128,0 0-736,0-17-224,0 0-895,-17 17-321,0-17-960</inkml:trace>
    <inkml:trace contextRef="#ctx0" brushRef="#br0" timeOffset="60504">13139 9487 8192,'0'-16'3072,"0"16"-1664,0 0-1632,17-17 448,0 17-224,-17-17 64,33 0 32,-16-17 32,34 18-64,-18-18 160,1 0 96,0-16 32,-1 16 32,18 1-128,-1-18 0,1 1-32,16 16 32,0-16-64,0-1-32,-16 17 32,16 1 32,17-1-96,-33 1-32,16-18 95,0 17 33,17-16-96,1 0-32,-1-1-32,0 1 32,0-1 288,0 1 128,-17-1-160,17-16-128,1 16-128,15 18-96,1-18 448,-17 18 224,17-18-320,0 18-192,-17-18-96,1-16-64,15 16 0,18 1 64,-17-1-32,0-16-32,0 17 32,0-1-32,17 1-96,16-1 64,-16 1 448,0 16 192,-1 1-224,-16-1-128,34-17-160,0 1 0,-18 0 224,1-1 96,0 1-192,-17-18-128,33 18-64,-16-17-32,0 16 0,0 1 0,-18-1 0,1 18 0,0 16 0,0-17 0,34-16-96,-17 16 0,-1 17 128,-16-16 32,0-1 0,0 0-64,-17-16 32,17 16-32,0 0 0,0 1 0,0 16 0,0-17 0,0 18 0,-34-18 0,0 17 0,17-17 64,17 1-96,0-1 0,-33 1 32,-1-1 64,0 17-32,-16 0-32,-1 0-64,1 1 32,-18-1 96,-16 17 32,17-17-128,-34 17-32,16 0 32,-16 0 0,18 0-256,-36 0-1664,2 0-448,-18 0-1471,0-17-513,-33-17 352</inkml:trace>
    <inkml:trace contextRef="#ctx0" brushRef="#br0" timeOffset="59131">19212 7940 3584,'16'-33'1408,"-16"33"-768,0-17 384,-16 0 704,16 17-64,-18-17 32,18 17-928,-16-17-384,-1 17-256,17 0-192,-17 0-32,0 0 64,17 17 64,0 0-64,17 0 0,0 17 512,16-18 224,1 1 160,34 0 96,49 0 31,-16 0 33,33-17-480,1-17-256,16 17-96,-16-17 0,0 0 256,-1 17 96,-33 0-352,-16 17-96,-35-17-64,-16 34-32,-34-1 0,-34 51 0,-16-16 0,-35 33 0,1 0 64,0-34 96,-17 0 64,17-16 96,0-1-32,0-16 0,16-18-384,1 1-96,17-17-2016,33-17-863,0-16-2177</inkml:trace>
    <inkml:trace contextRef="#ctx0" brushRef="#br0" timeOffset="60920">19178 6056 7808,'17'-17'2880,"-17"0"-1536,33 0-1568,1 17 512,-17 0 96,16-17 224,1 1 96,17-2 64,-1 18-416,34-16-64,-17 16-64,18 0-96,-1-17-96,0 17 0,34 0-32,-1 0 416,1 0 255,0 0-319,-17 0-192,0 0-96,-34 17 0,-17-17 160,-16 16 192,0 2 64,-51 32 96,0 0-256,-33 1-32,-35 16-96,1 1-32,0-1-96,0 0-64,17-17 96,-17-16 0,33 0-128,1 0 32,-1-1-2048,1 0-927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5:34.70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80D01DB-9B10-440B-A7B5-CD0AE0FC76B0}" emma:medium="tactile" emma:mode="ink">
          <msink:context xmlns:msink="http://schemas.microsoft.com/ink/2010/main" type="inkDrawing" rotatedBoundingBox="20781,7553 21895,8866 20665,9910 19551,8597" semanticType="enclosure" shapeName="Other"/>
        </emma:interpretation>
      </emma:emma>
    </inkml:annotationXML>
    <inkml:trace contextRef="#ctx0" brushRef="#br0">21549 9421 2176,'-17'0'864,"17"0"-448,0 0-64,0 0 320,0 0-160,0 0 32,0 0-32,-16 0 64,16 0-192,0 0 32,0 0 160,0 0 96,0 0-320,0 0 224,0 0 128,0 0 0,16-17-32,-16 17-224,17-17-32,-17 17-64,0-17 32,17 0-64,-17 17 32,-17-16 96,17 16-320,-17 0-64,17-17-64,-16 17 0,16 0 0,-17 0 0,17-17 256,0 17 224,-17 0-32,17-17 64,0 17-97,-17-17 1,17 0-32,0 1 0,-17-1-192,0 0-128,17 0-32,-16 0-32,-1 0 0,0 17 0,0-16 0,17 16 0,-17-17 0,1 17 64,16 0-192,-17-17 32,0 17 32,17 0 96,-17 0 352,0 0 128,0-17-160,-16 17-64,16 0 32,-17 0 32,1 0-160,-18 0-128,18 0-32,-1 0-32,17 0 0,-17 0 0,18 17 0,-18-17 0,17 17-96,0 0 64,-16-17 32,16 16 0,0 1-96,-17 0 64,18 0 32,-1 0 64,0 0-32,0-17-32,0 16 32,0 1-32,1-17 0,-1 17 64,0 0-32,0-17 64,17 17-64,-17-17-32,17 17 32,-16-17-32,16 16 0,0 1 0,0 0-96,0-17 0,-17 17 64,17 0 64,0-1 0,0-16 64,-17 17-64,17 0-32,0-17-64,-17 17 32,17-17 32,-17 17 64,17 0-32,0-1-32,-17-16 32,17 34 32,0-34-32,-16 34-32,16-18 32,0 18 32,0-17 384,-17 0 192,17 0-256,0 16-64,-17-16-256,17 0-64,0 0 0,0 0 64,0-17-32,0 16-32,0 1-64,0 0 32,0 0 32,0 16 0,17-33 0,-17 35 64,17-19-32,-17 1-32,16 17-64,-16-17 32,17 0 32,-17-1 64,17 1-32,-17 0-32,0 0 384,17 0 128,-17-1-192,0 1-96,0-17-224,17 17-64,-17 0 32,0 0 64,17 0-64,-17 16-64,0 1 128,0-17 32,16 16 192,-16 1 96,0 0-192,17-1-96,-17-16-32,0 17 32,17-18-32,0 18 64,-17-17-64,17 0-32,-1 16 160,-16-16 128,34 0-160,-17 0 0,0 0 0,0 0 64,-1-1-160,1 1-32,0 0 0,17 0 64,-17-17-32,16 17 64,1-17 0,-1 16 96,18-16-32,-17 0 0,16-16-96,-16 16-64,-1 0 96,1 0 0,0-17-32,-1 17 32,18 0-128,-18 0 0,1-17 32,-17 17 0,16-17 0,1 17 64,0-17-32,-17 1 64,16-1-64,-16 0 64,17 0-64,-1 0-32,1 0-64,0 1 32,-1-1 96,1 0 32,0 0-32,-1-17 32,-16 18-128,0-1 0,16-17 32,-16 17 64,0 1-32,-17-1 64,17-17-64,0 17 64,-17 0-64,17 1-32,-17-1 32,0 0-32,16 0 0,-16 0 64,0 17-32,0-16-32,18-1-64,-18 0 32,0 0 32,0 0 64,0 0-32,0-16-32,0 16 32,0 0-32,0 0 0,0-16 0,-18 16 0,18-17 0,0 1 0,0-2 0,0 19 0,0-1 0,0-17 0,-16 17 0,16 1 0,0-1 0,-17-17 0,17 17 0,-17 0 0,17 1 0,-17-1 0,17 0 0,0 0 0,-17 0 0,17 0 0,0 1 64,-17 16-96,17-17 0,-16 0 32,-1 0 0,17 17 0,-17-17 64,0 17-96,0-16 0,1 16 32,-1-17 0,0 17 0,0 0 0,0 0 0,-16-17 0,16 17 0,0 0 0,0 0 0,0 0 0,17-17 0,-17 17 0,1 0 0,16-17 0,-17 17 64,17 0 96,-17-17-64,17 17-64,-17-16-96,0 16 32,17-17 32,-16 17 0,-1-17 0,17 17 0,-17 0 0,0-17 0,17 17 0,-17 0 0,0 0 0,1-17 64,-1 17-96,0 0 0,0 0-32,0 0 0,1-16 64,16 16 0,-17 0 0,0 0 64,0 0-32,0 0-32,17 0 32,-33 0-32,16 0-96,0 0 64,-17 0 32,1 16 0,-1-16 0,0 0 64,1 17-96,16-17 0,-17 0 32,17 17 0,1-17 0,-18 0 64,34 0-32,-17 0-32,0 17-64,17-17 32,-16 0 32,-1 0 0,0 0-96,0 17 64,0-17-608,-16 16-224,-1 1-1536,-17 0-672,-66 34-2623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5:56.99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B1C9A47-F2C5-411C-A964-75A9BBF0E3D9}" emma:medium="tactile" emma:mode="ink">
          <msink:context xmlns:msink="http://schemas.microsoft.com/ink/2010/main" type="inkDrawing" rotatedBoundingBox="21988,3457 22158,7440 20037,7530 19867,3548" semanticType="enclosure" shapeName="Other">
            <msink:destinationLink direction="to" ref="{ED6CF260-D90A-4110-ABF0-721A4B66A56F}"/>
          </msink:context>
        </emma:interpretation>
      </emma:emma>
    </inkml:annotationXML>
    <inkml:trace contextRef="#ctx0" brushRef="#br0">20657 5317 3584,'-17'-17'1408,"1"0"-768,-2 17-192,18 0 480,-16-17-256,-1 17-32,0 0-192,17 0 32,-17 0-256,17-17 64,0 17 128,0 0-32,0 0 32,0 0-32,0 0 0,0 17-128,17-17 0,0 0-160,-17 17 0,17 0 160,-17 0 96,0 0 160,0-1 64,0 1-32,0 17 64,0-17-256,0-1-64,0 18-160,0-17-96,16 17 0,-16-18 32,18 18 96,-2 0 63,-16-1 97,17 1 32,0-17-96,-1 16-96,-16 1 288,0-17 64,0 17-160,0-18-128,0 1 0,0 0 64,0 0-128,18 0-96,-18 16-32,16-16 32,1 0-32,0 17-32,-1-18 96,2 18 0,-18 0-32,16-1 32,-16-16 128,0 17 128,0-17-128,0 16 32,17 1-160,-17 0 0,0-1-32,0 1 32,17-1-64,-17 1 64,17 0-128,-17-1-64,17-16 128,-17 17 32,0-17 192,16 0 160,-16-1-160,0 1 0,-16 17 0,16-17 64,0 16-224,0-16-128,-17 17 64,17-1 32,0 1-96,-17 16-32,17-16 32,0 17 0,-17-18 96,17 1 32,0 0 160,0-1 96,-17 18-192,17-18-32,-16 1 0,-2-17 64,2 16-96,-1-16 0,17 0-32,-17 17-64,1-18 32,16 1-32,0 17 0,0-17 0,0 16 0,0 1 64,0 0-32,0-1-32,0 1 96,0 0 0,0-1 32,-18-16 0,18 34-64,0-18-64,-16 1 32,16-1-32,0 1 0,-17 0 0,17-1 0,0 1 0,-17 0 0,17-18 0,0 18 0,0-17 0,-16 17 0,16-1 0,-18 1 128,18 0 160,-16-1-160,-1 1 0,17-1-64,-17 1 32,17 0-64,-17-17-32,17 16-64,-17-16 32,17 17 32,0-18 64,-16 18-32,16-17-32,0 0 32,0 0 32,-18 16-32,18-16-32,0 0 32,-16 0-32,16-17 0,0 17 0,0-1-96,0 1 64,16 0 32,-16 0 64,18 0 96,-18-17 64,16 16-96,1-16-96,-17 0 0,34 17-32,-17-17 0,-1 0 0,2 0 0,15 0 0,0 0 0,-15 0 64,15 0 32,0 0 32,1-17-64,0 1-64,16 16 96,1-17 0,0 0-128,15-17 32,-15 34-64,0-33 0,-18 33 128,18-17 32,-1 17-128,-16-17-32,16 17 96,-16 0 32,0-17 0,-1 17-64,-16-17 32,17 1 32,-18-1-32,18 0 64,0 17-128,0-17 0,16 0 32,-16 0 0,16 17 0,-16-16 0,16-1 0,-16 0 0,0 17 0,-1-17 64,0 17-32,1-17-32,0 17-64,16-16 32,-16 16 96,16-17 32,-16 0-128,16-17 32,-16 17 64,16 1 32,-16-1-128,0 0 32,0 0 64,0 17 32,-18-17-128,1 1 32,0 16 64,-17-17 32,16 17-32,-16-17 32,0 17 0,-16-17 32,16 0-64,0 17 32,-17-17-64,17-16 64,-17 16-64,17-17 64,-16-16 0,-2-1 96,2 1-96,-1-1-64,0-16 0,0-17 32,0 34-32,1-18 64,-2 18-128,18-1 0,-16 1 32,16-17 0,-17-1-96,17 18 0,0-1 64,-17 1 0,17-17 32,0 16 0,0-16 0,0 16 64,0 1-32,0 16-32,0 1 32,0-18 32,-16 18-96,16-18 0,0 1 32,-18-1 0,18 1-96,-16-1 64,-1 1 32,0-1 0,1 1 0,16-1 0,-18 18 0,2-18 64,-1 18-32,0-1-32,0 0-64,17 1 32,-17 16 32,17 0 64,-16 0-96,-2-16 0,18 16 32,-16-17 0,16 1 0,0-1 64,-17 0-96,17-16 0,-17 16 32,17 1 0,0-18 0,0 1 64,-16 16-96,16-17 0,0 18 32,-18-1 0,18-16 0,0 33 64,0-17-96,0 1 0,-16-1 96,16 0 32,-17 1-128,0-18 32,-17 1 0,18 16 0,-18 1 0,0-1 0,1 0 0,-1 1 0,1 16 0,-1-17 0,0 17 0,18 0 0,-18 1 0,17-1 0,-16 17-96,-1-17 64,0 17 32,17 0 0,-16 17-96,15-17 0,-15 0 64,16 17 64,1-1-64,-18 1 0,17 0 96,-16 0-96,-1 0 0,0 0 32,-16-1 0,16 18 0,-16-17 0,16 17 0,0-18 0,0 1 0,18 0 0,-18 0 0,17 0 64,0-1-96,17 1 0,-16-17 32,16 17 0,-17-17 0,17 0 64,0 0-32,-17 0-32,0 0 32,17 0-32,-17 0-96,1 0 64,-18 0 32,17 0 64,-16 0-96,15 17 0,2-17 32,-18 17 0,18-17 0,-2 17 0,18-17-96,-16 0 64,16 0 32,0 16 64,-17-16-32,17 0-32,0 0-64,0 0-32,0 0 128,0 17 32,0-17-96,-17 0 32,17 0 0,0 17 0,0-17 0,0 0 64,0 0-384,17 17-192,-17-17-2688,33 33-1216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4:16.282"/>
    </inkml:context>
    <inkml:brush xml:id="br0">
      <inkml:brushProperty name="width" value="0.025" units="cm"/>
      <inkml:brushProperty name="height" value="0.025" units="cm"/>
      <inkml:brushProperty name="color" value="#177D36"/>
    </inkml:brush>
  </inkml:definitions>
  <inkml:traceGroup>
    <inkml:annotationXML>
      <emma:emma xmlns:emma="http://www.w3.org/2003/04/emma" version="1.0">
        <emma:interpretation id="{F80AF5EF-1E9E-4C4E-A515-A9501B6F9D7C}" emma:medium="tactile" emma:mode="ink">
          <msink:context xmlns:msink="http://schemas.microsoft.com/ink/2010/main" type="inkDrawing" rotatedBoundingBox="8645,10445 8679,10445 8679,10460 8645,10460" shapeName="Other"/>
        </emma:interpretation>
      </emma:emma>
    </inkml:annotationXML>
    <inkml:trace contextRef="#ctx0" brushRef="#br0">9084 11675 2944,'34'0'1120,"-68"0"-576,34 0-352,0 0 352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6:30.53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B221E93-0BEB-488C-A786-420F0E9FF867}" emma:medium="tactile" emma:mode="ink">
          <msink:context xmlns:msink="http://schemas.microsoft.com/ink/2010/main" type="inkDrawing" rotatedBoundingBox="12544,7472 14185,6746 14674,7853 13034,8578" semanticType="enclosure" shapeName="Other"/>
        </emma:interpretation>
      </emma:emma>
    </inkml:annotationXML>
    <inkml:trace contextRef="#ctx0" brushRef="#br0">13391 8680 16384,'0'-16'0,"0"-1"-96,0 17 64,17 0-32,-17 0-64,0 0 0,0 0 96,17 17 0,-1-1 32,-16 2 0,17 15-96,0 1 64,0 17 448,0 33 255,-1 0 33,1 16 32,0-16-96,0 0-96,0 1-96,-17-1 32,17-17-64,-17 17 0,0-34 32,0 1 64,0-17-96,-17-17 0,17-1 128,-17-16 32,17 0-224,-17-33-128,17 16-224,0-17 0,0 0 0,0 18 0,0-18-96,17 18 64,-17-2-32,34 18-64,-1-16 96,18-1 0,16 0 32,17 1 64,0-2-96,0-32 0,34 0 32,0-1 0,0 0 0,-18 18 64,1 0-96,-16 15-64,-18 2 64,-17 16 0,1 0 96,-18 0 32,1 0-32,-17 16 32,0-16 224,-17 0 160,17-16 192,-17-1 0,0-34-32,0-16-320,0 0-192,0-1-96,-17-32 32,0 16-32,-17-34-32,1 34 32,-1 0 32,17 16-32,-17 1 64,1 16-64,16 18-32,0 16-64,0-17 32,17 18-128,0 16 32,-16-17 64,16 17 96,0 0-64,0 0 0,0 0 32,0 0 0,-17 0 0,0 0 64,-17 0 32,-16 17 32,-18-1-160,18 2 32,-34 15 0,17 0 0,-34 1 0,0 16 0,0-16 64,0 17 32,17-1-128,0-16-32,0 17 32,16-18 0,1 18 32,0-35 0,16 18-96,-16-18 0,0 2 64,16-2 0,1 1-128,16 0-32,0-17-256,1 0-128,16 0-1024,17 0-480,0-17-2016,34 0-831,-1-33-97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6:32.52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398E3E1-BC87-41E6-8A18-951FA2E173A4}" emma:medium="tactile" emma:mode="ink">
          <msink:context xmlns:msink="http://schemas.microsoft.com/ink/2010/main" type="inkDrawing" rotatedBoundingBox="14038,7892 15358,6406 16507,7426 15187,8913" semanticType="enclosure" shapeName="Other"/>
        </emma:interpretation>
      </emma:emma>
    </inkml:annotationXML>
    <inkml:trace contextRef="#ctx0" brushRef="#br0">15207 8344 6016,'0'-17'2272,"16"0"-1216,1-16-1024,-17 33 512,17-17 128,-17 0 224,17 17 352,-17 0 192,0 0-768,0 34-32,0-1-32,0 1-288,-17 33-97,17 17 129,0-16 160,0 33 96,-17 16 96,17 18-96,-17-17-64,17-1 64,-16 1 0,-1-17 32,17-17 64,0 0-192,0-16-32,-17-18-96,17 1 0,0-35 0,0 1 0,0-17-128,0 0 0,0-33-160,0 16-64,-17-17-96,17 0 32,0 18 32,0-18 64,-17 17-96,17 0 0,0 17 32,0-16 0,17 16-160,0 0 32,17-17 64,-1 17 32,18 0 32,16-17 0,0 17-96,1-17 64,-1-17 32,34 18 64,0-18-96,0 0 0,-17 18 32,0-1 0,-17 0 0,0 0 64,-16 17-32,-1 0-32,-16 0 32,0-17 32,-18 17 160,1 0 128,0 0-64,-17 0 0,17 0-256,-17-17 64,0 1 0,0 16-128,0-17-32,0 0 32,17 17 0,-17-17 32,0 0 0,17 0 0,-17 1 0,0-1 64,0-17 32,16 17-32,-16-33-64,0 16 32,0 1 32,0-1-32,0 0 64,-16 1-128,16-1 0,0 0 32,0 1 0,0-18 0,0 18 0,0-1 0,0-16 0,0 16 0,0 17 0,0-17-96,0 18 64,0-18-32,16 17 0,-16 0 64,0 1 64,0-1-32,0 17 64,0-17-128,0 0-64,0 17 64,0-17 64,0 0-64,0 17 0,0 0 32,0 0 0,0-16 0,0 16 0,0-17 0,0 17 0,0 0 0,0 0 64,0 0-96,0 0 0,0-17 32,0 17 0,0 0 0,-16 0 64,16 0-32,0 0-32,0 0 32,0 0-32,0 0 0,0 0 64,0 0-96,0 0 0,0 0-32,0 0 0,0 0 64,0 0 64,-17 0-32,17 0 64,0 0-128,0-17 0,-17 17 32,17-17 64,0 17-32,0-17-32,-17 17 32,17-16-32,0-1 0,-17 17 0,17-17 0,0 0 0,-17 17 0,1-17 0,16 17 0,-17-16 0,17 16 0,-17-17 0,17 17 0,-17 0 0,0-17 128,1 17 160,-1 0-160,0 0-64,0-17-32,-17 17 32,-16 0-32,-17 0 64,16 0-128,-16 17 0,0-17 32,16 0 0,-16 17 0,0-17 0,16 17 0,17-1 0,-16 1-96,16 17 64,18-17-32,-18-1 0,17 18 64,0-17 0,0 0-96,1 16 0,-1-33 64,17 17 64,-17 0-64,17-17 0,0 17-32,-17-17-64,0 0-480,17 0-224,-33-17-1696,16 17-704,0-17-2111,17 0-1857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6:34.02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13C949B-F62B-4763-AF9D-DF8BEEC693CA}" emma:medium="tactile" emma:mode="ink">
          <msink:context xmlns:msink="http://schemas.microsoft.com/ink/2010/main" type="inkDrawing" rotatedBoundingBox="15402,5537 17152,4551 17976,6014 16226,7000" semanticType="enclosure" shapeName="Other"/>
        </emma:interpretation>
      </emma:emma>
    </inkml:annotationXML>
    <inkml:trace contextRef="#ctx0" brushRef="#br0">16435 6712 7936,'0'-34'2976,"0"34"-1600,0-17-608,0 1 864,0 16-640,-17 0-129,17 0-543,0 0-192,-17 0-96,17 0-32,-16 16 0,16 18 0,0 17 0,0 16-96,0 17 0,16 17-32,1 0 0,0 17 448,0 16 224,0-16 224,16-17 96,1 0 32,-17-17 0,0-17-64,-1-16-32,1-18-96,-17 1 32,0-17-224,-17-1-32,1-16-288,-1 0-64,0 0-64,0-16-64,0-1-64,17 0 32,-16 0 32,16 0 0,0 1-96,0-1 0,0 17-32,16 0 96,18 0-64,33-17 32,-16 17 64,16-17 0,17 0 0,0 0 0,0-33-96,34 16 64,0-16 32,-17-1 64,-17 18-96,17-1 0,-34 17-32,17 17 0,-33-16 64,16 16 64,-33 0-32,16 0-32,0 0 32,-16 0 32,-17 0 160,0-17 192,0 17 64,-1-17 0,-16 0-96,-16 0-64,-1 0-128,17-16-32,-17-1-96,17 0 32,-17-16-128,0 0 0,0-18-32,17-16 0,-16 0 64,16 0 0,-17 0 0,17 0 0,0-17-96,0 17 64,-17 16-32,17-16 0,0 34 64,-17-1 64,17 1-96,0 33-64,0 0-96,0 17-32,0 0 32,0 17 128,0 0 32,0 0 96,-17 0-96,17-1 0,0 1 32,-16 0 64,-1-17-32,0 17 64,-17-17-64,1 0 64,-51 0-64,-1 17 64,1-1-128,-17 1-64,-16 0 64,-18 0 64,-16 17-64,16-1-64,1-16 64,33 0 64,0 0-64,17 0-64,-1-1-96,35 1 32,0-17-256,-1 17-64,34-17-608,0 0-160,17 17-928,0-17-352,17 0-703,0 17-225,17-17-544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6:35.45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B34929F7-4CEE-4C5F-942B-D7A27F54F1FA}" emma:medium="tactile" emma:mode="ink">
          <msink:context xmlns:msink="http://schemas.microsoft.com/ink/2010/main" type="inkDrawing" rotatedBoundingBox="16090,6568 17650,5600 18498,6967 16937,7934" semanticType="enclosure" shapeName="Other"/>
        </emma:interpretation>
      </emma:emma>
    </inkml:annotationXML>
    <inkml:trace contextRef="#ctx0" brushRef="#br0">17225 7452 8704,'-17'-34'3232,"1"18"-1728,16 16-896,0-17 928,0 17-960,0 0-289,0 0-287,0 17-63,0-17 63,0 33-96,0 1 64,0 16-32,0 34 0,16 1 0,-16-1-64,17 33 288,0 1 191,-1 17 385,2-1 192,-2-33 224,-16-17 128,17-16-128,-17-18-32,-17 1-160,17-18-32,-16 1-256,16-17 0,-18-1-320,2 1-64,-1-17-224,0 0-64,17 0-64,-34 0 0,34-17 64,-16 17 0,-1 0-96,17 0 64,-17 0 32,17 0 0,-17 0-96,17 0 0,0 0 64,17-16 64,-17 16-160,17 0-32,0-17-160,17 0-32,16 17 96,34-17 96,-17 0-64,34 1 64,0 16 32,16-17-32,1 0 128,17 0 64,-17 0 64,-17 0 32,-1-16 0,-16 16 0,-33 0-64,16 0 32,-33 0-64,0 1-32,0-1 32,-1-17 32,-16 17-32,-1 1-32,2-18 96,-18 0 0,16 1-32,-16-1-64,-16 0 96,16 1 0,0-18 160,-18 1 96,2-18-128,-1 1 32,-16 0-224,-1 0-32,17-1-64,0 1 0,-17 17 0,34-1 0,-16 18 0,-1 16-64,17 0 0,0 0 0,0 0 0,0 17 0,0 0 0,0 0 96,0 0-64,0 17 32,17-17 64,-1 17 64,-16-17 32,0 17 32,0-17-160,0 0 32,0 0 64,0 0 32,0-17-32,0 17 32,-33-17-64,16 0-32,-33 0-64,-18 1 32,-16-1 32,17 0 64,-17 17 96,-1-17 64,19 17-256,-18-17-32,-1 17-64,1 0-32,0 17-32,17-17 32,-1 17-256,1-17-128,34 17-704,-18 0-256,18 16-1376,-1-16-639,0 0-1665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3:19.68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6C19BA9-0863-494C-AF8D-172EA29E6ACA}" emma:medium="tactile" emma:mode="ink">
          <msink:context xmlns:msink="http://schemas.microsoft.com/ink/2010/main" type="inkDrawing" rotatedBoundingBox="13717,3926 15594,2449 16020,2991 14144,4468" semanticType="callout" shapeName="Other">
            <msink:sourceLink direction="to" ref="{49A97F45-712D-42E0-91DF-915DC5A9BF64}"/>
            <msink:sourceLink direction="from" ref="{49A97F45-712D-42E0-91DF-915DC5A9BF64}"/>
          </msink:context>
        </emma:interpretation>
      </emma:emma>
    </inkml:annotationXML>
    <inkml:trace contextRef="#ctx0" brushRef="#br0">14367 5115 5120,'0'0'2016,"0"-16"-1088,-17 16-96,17 0 736,0-17 64,-17 17 128,17-17-768,0 0-320,0 17-416,-17-17-256,17 17-96,0 17-96,0 17 32,17-1 32,0 18 64,0 33-32,-1 0 32,18 0 1120,0 0-577,-1-16 1985,18-1-1376,-18-34 992,18-33-1216,-1-50-32,34-51-576,17-50-192,51-51-96,16 0-32,0-17 64,17-17-352,-17 51-96,1 34-1888,-1 0-768,-17-1-2655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7:39.83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6C52EE99-4171-43FB-8E45-8FB3783696B0}" emma:medium="tactile" emma:mode="ink">
          <msink:context xmlns:msink="http://schemas.microsoft.com/ink/2010/main" type="writingRegion" rotatedBoundingBox="13944,8393 15458,8393 15458,9049 13944,9049"/>
        </emma:interpretation>
      </emma:emma>
    </inkml:annotationXML>
    <inkml:traceGroup>
      <inkml:annotationXML>
        <emma:emma xmlns:emma="http://www.w3.org/2003/04/emma" version="1.0">
          <emma:interpretation id="{8BE03B2B-FF14-43D9-8D49-C9C8B3311656}" emma:medium="tactile" emma:mode="ink">
            <msink:context xmlns:msink="http://schemas.microsoft.com/ink/2010/main" type="paragraph" rotatedBoundingBox="13944,8393 15458,8393 15458,9049 13944,9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D464D6-B93E-44D8-BEB7-6C9B38338DFE}" emma:medium="tactile" emma:mode="ink">
              <msink:context xmlns:msink="http://schemas.microsoft.com/ink/2010/main" type="line" rotatedBoundingBox="13944,8393 15458,8393 15458,9049 13944,9049"/>
            </emma:interpretation>
          </emma:emma>
        </inkml:annotationXML>
        <inkml:traceGroup>
          <inkml:annotationXML>
            <emma:emma xmlns:emma="http://www.w3.org/2003/04/emma" version="1.0">
              <emma:interpretation id="{56C9F9E9-6F8E-4571-9725-7C930ED52C6D}" emma:medium="tactile" emma:mode="ink">
                <msink:context xmlns:msink="http://schemas.microsoft.com/ink/2010/main" type="inkWord" rotatedBoundingBox="13944,8393 14178,8393 14178,8747 13944,8747"/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(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14585 9656 12160,'17'0'0,"-17"-17"160,16 0 96</inkml:trace>
          <inkml:trace contextRef="#ctx0" brushRef="#br0" timeOffset="133">14603 9639 12640,'-17'17'32,"-17"-1"-32,0 18-96,1 17 64,-1 0 32,1-18 64,16 0-96,0 1 0,17 0 32,0-18 0,17 2-1280,0-36-480,16-32-1312</inkml:trace>
        </inkml:traceGroup>
        <inkml:traceGroup>
          <inkml:annotationXML>
            <emma:emma xmlns:emma="http://www.w3.org/2003/04/emma" version="1.0">
              <emma:interpretation id="{4C4B57A4-8DAE-4663-90A4-BD8369005B38}" emma:medium="tactile" emma:mode="ink">
                <msink:context xmlns:msink="http://schemas.microsoft.com/ink/2010/main" type="inkWord" rotatedBoundingBox="15239,8898 15458,8898 15458,9049 15239,904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9</emma:literal>
                </emma:interpretation>
                <emma:interpretation id="interp8" emma:lang="en-US" emma:confidence="0">
                  <emma:literal>@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644">15880 10211 10880,'0'-33'4032,"0"16"-2177,18 0-2175,-18 17-223,0 0-673,-18-17-96,-15 17 32,16 17 736,1-17 224,-18 17 160,0 0 128,18-1 0,-2 1 96,2 0 32,-1 0 160,17 0 96,0-1 288,0-16 160,17 0-224,-17-16-96,16 16-256,2-17-96,-2 0-64,1 0-64,16 0 32,-15 1-32,-18 16 0,0-17 0,0 17-96,0 0 0,0 17-96,-18-17 32,18 16-1184,18-32-3072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7:41.97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E2D777B-38F0-49A2-AC32-C23720C69E3B}" emma:medium="tactile" emma:mode="ink">
          <msink:context xmlns:msink="http://schemas.microsoft.com/ink/2010/main" type="writingRegion" rotatedBoundingBox="16542,4654 18165,5365 17992,5761 16368,5051"/>
        </emma:interpretation>
      </emma:emma>
    </inkml:annotationXML>
    <inkml:traceGroup>
      <inkml:annotationXML>
        <emma:emma xmlns:emma="http://www.w3.org/2003/04/emma" version="1.0">
          <emma:interpretation id="{EC85AE08-F784-4090-83E1-E22F70409F50}" emma:medium="tactile" emma:mode="ink">
            <msink:context xmlns:msink="http://schemas.microsoft.com/ink/2010/main" type="paragraph" rotatedBoundingBox="16542,4654 18165,5365 17992,5761 16368,5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37C292-7ABC-4DAF-B51E-42A92F6EB845}" emma:medium="tactile" emma:mode="ink">
              <msink:context xmlns:msink="http://schemas.microsoft.com/ink/2010/main" type="line" rotatedBoundingBox="16542,4654 18166,5365 17992,5761 16368,5051"/>
            </emma:interpretation>
          </emma:emma>
        </inkml:annotationXML>
        <inkml:traceGroup>
          <inkml:annotationXML>
            <emma:emma xmlns:emma="http://www.w3.org/2003/04/emma" version="1.0">
              <emma:interpretation id="{EF514535-4ED5-4AFF-B0AF-27195BBA0493}" emma:medium="tactile" emma:mode="ink">
                <msink:context xmlns:msink="http://schemas.microsoft.com/ink/2010/main" type="inkWord" rotatedBoundingBox="16524,4694 16647,4748 16546,4979 16423,4926"/>
              </emma:interpretation>
              <emma:one-of disjunction-type="recognition" id="oneOf0">
                <emma:interpretation id="interp0" emma:lang="en-US" emma:confidence="0">
                  <emma:literal>&amp;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16990 6174 5632,'17'-67'2176,"0"33"-1152,0 1-832,-1 16 480,1 0-64,-17 17 32,0-17 0,0 0 0,0 17-352,0 0-96,-17 0 0,1 0-32,-1 0 0,0 34-192,0-17 32,0 0 0,1 16 0,16 1 128,-17-17 64,17-1 192,0-16 96,0 0-128,0 0 32,0-16-160,0 16 32,0-17-160,17 0-64,-17-17 0,0 18 32,-17 16-96,17 0-64,-17 0-32,17 0 96,-17 16-160,17 18 64,0-17 0,-17 0 64,17 16-1536,17-16-576,17-17-1536</inkml:trace>
        </inkml:traceGroup>
        <inkml:traceGroup>
          <inkml:annotationXML>
            <emma:emma xmlns:emma="http://www.w3.org/2003/04/emma" version="1.0">
              <emma:interpretation id="{8909004E-3BFF-44CB-BBF9-71AFC0B7B6D7}" emma:medium="tactile" emma:mode="ink">
                <msink:context xmlns:msink="http://schemas.microsoft.com/ink/2010/main" type="inkWord" rotatedBoundingBox="18047,5312 18165,5365 17992,5761 17873,5709">
                  <msink:destinationLink direction="with" ref="{ACBB80C9-7562-4197-9046-A25E49CBED12}"/>
                </msink:context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p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586">18370 6964 6400,'0'-67'2464,"0"50"-1344,0 0-1312,0 17 448,-17-17-288,17 17-64,0 0-32,0 0 96,0 0 0,0 0 288,0 0 160,0 0 288,0 0 128,0 0-32,17-16 0,-17-1-192,34 0-32,-1-17-320,1 1-160,0-1-64,-1 0-32,1 18 0,-17-18 64,-1 17-96,-16 17-64,-16 17 64,-1-17 0,0 17 32,0 16 0,0-16 64,17 0 32,-16 0 32,-1-17-64,17 17-64,0-17-1248,17 0-608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7:40.95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0D98F5F-3B51-4A97-A923-47074DFA7D76}" emma:medium="tactile" emma:mode="ink">
          <msink:context xmlns:msink="http://schemas.microsoft.com/ink/2010/main" type="writingRegion" rotatedBoundingBox="15557,6851 13254,6999 13229,6610 15532,6463"/>
        </emma:interpretation>
      </emma:emma>
    </inkml:annotationXML>
    <inkml:traceGroup>
      <inkml:annotationXML>
        <emma:emma xmlns:emma="http://www.w3.org/2003/04/emma" version="1.0">
          <emma:interpretation id="{2963287B-0224-4F14-A3B4-A44291DC1D17}" emma:medium="tactile" emma:mode="ink">
            <msink:context xmlns:msink="http://schemas.microsoft.com/ink/2010/main" type="paragraph" rotatedBoundingBox="15557,6851 13254,6999 13229,6610 15532,6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01CCDA-2409-490B-85D1-C27464C700ED}" emma:medium="tactile" emma:mode="ink">
              <msink:context xmlns:msink="http://schemas.microsoft.com/ink/2010/main" type="line" rotatedBoundingBox="15557,6851 13254,6999 13229,6610 15532,6463"/>
            </emma:interpretation>
          </emma:emma>
        </inkml:annotationXML>
        <inkml:traceGroup>
          <inkml:annotationXML>
            <emma:emma xmlns:emma="http://www.w3.org/2003/04/emma" version="1.0">
              <emma:interpretation id="{3116B320-273A-4064-BF6B-FFC15AD1FBD7}" emma:medium="tactile" emma:mode="ink">
                <msink:context xmlns:msink="http://schemas.microsoft.com/ink/2010/main" type="inkWord" rotatedBoundingBox="15555,6826 15256,6846 15240,6603 15540,6584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or</emma:literal>
                </emma:interpretation>
              </emma:one-of>
            </emma:emma>
          </inkml:annotationXML>
          <inkml:trace contextRef="#ctx0" brushRef="#br0">15947 7857 6784,'-51'-17'2624,"34"17"-1408,-16-17-1504,33 17 384,0 0-128,0 17 0,-17-17 32,17 0 0,-17 17 0,17 0-160,0-1 32,0 1 0,0 0 64,0 0 96,0-17 64,17 0 512,0 0 256,0 0-320,16-17-128,1 0-192,-17-16 0,0 16-128,-1 0-64,-32 17 64,-18 17 0,0 0-256,1 16-128,-1 1 160,0-1 32,1-16 96,-1 17 0,17-17 0,0 0 0,17-1-512,0-16-192,17 0-864,0-16-352,17-1-736</inkml:trace>
        </inkml:traceGroup>
        <inkml:traceGroup>
          <inkml:annotationXML>
            <emma:emma xmlns:emma="http://www.w3.org/2003/04/emma" version="1.0">
              <emma:interpretation id="{5F478B84-2450-484F-A623-16D23FC8278A}" emma:medium="tactile" emma:mode="ink">
                <msink:context xmlns:msink="http://schemas.microsoft.com/ink/2010/main" type="inkWord" rotatedBoundingBox="13799,6964 13254,6999 13229,6610 13774,6575"/>
              </emma:interpretation>
              <emma:one-of disjunction-type="recognition" id="oneOf1">
                <emma:interpretation id="interp5" emma:lang="en-US" emma:confidence="1">
                  <emma:literal>r</emma:literal>
                </emma:interpretation>
                <emma:interpretation id="interp6" emma:lang="en-US" emma:confidence="0">
                  <emma:literal>v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^</emma:literal>
                </emma:interpretation>
              </emma:one-of>
            </emma:emma>
          </inkml:annotationXML>
          <inkml:trace contextRef="#ctx0" brushRef="#br0" timeOffset="370">14196 7925 6656,'0'-34'2464,"0"17"-1344,0-17-1248,0 34 416,0 0-224,0-16-64,0-1-64,18 17-32,-18 0 64,-18 17 0,18-1 32,-33 18 0,16 0 0,-33 0 192,16-1 128,-34 18-32,2-1 0,15 0-32,-16-16 0,16 0-128,18-18-32,16 2-32,0-18-64,34-18-768,0 2-288,16-1-2080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47:43.14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CBB80C9-7562-4197-9046-A25E49CBED12}" emma:medium="tactile" emma:mode="ink">
          <msink:context xmlns:msink="http://schemas.microsoft.com/ink/2010/main" type="inkDrawing" rotatedBoundingBox="17773,7983 18014,7736 18081,7802 17839,8048" semanticType="callout" shapeName="Other">
            <msink:sourceLink direction="with" ref="{8909004E-3BFF-44CB-BBF9-71AFC0B7B6D7}"/>
          </msink:context>
        </emma:interpretation>
      </emma:emma>
    </inkml:annotationXML>
    <inkml:trace contextRef="#ctx0" brushRef="#br0">18470 9034 11136,'-16'-51'4224,"16"34"-2305,0 17-2655,0 0 417,0 0-1025,0 0-352,0 17 672,-17-17 416,17 17 384,-17-1 160,17 2 64,0-2 64,-17 1 32,0 0 96,17-17 96,-17 17-128,17 0-96,-33 16-32,16-16-32,0 0 0,-16 0 0,16-17 0,0 16 0,0-16 0,17 0 0,0 0-96,17-16 64,0-1-32,0 0 0,16 0 64,1-16 0,-1 16 128,1 0 64,-17 0 0,0 17 32,0 0 224,-17 0 96,0 0-64,0 17-32,-17 0-256,0 0-64,0-1-352,0 1-96,0 0-1536,1 17-672,-18-18-928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4.77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1834 12146 5376,'-17'-34'2112,"17"34"-1152,0 0-704,0-17 864,0 34-640,-17-17 384,17 0-512,0 0 544,0 17-512,-16 0 704,16-17-608,0 33 704,0-16-704,-34 17 255,34-1-415,-34 52 576,0-18-480,18 51 928,-18-1-768,34 51 512,0-16-640,0 33 192,34-51-384,16 1 352,0-17-352,52-51 224,-2-16-256,18-35 64,-16-32-160,15-35 64,1 1-96,-17-34-128,-1-1 0,-49 1-544,0 17 320,-51 0-1024,0 16 704,-34-16-1632,0 17 1248,-33-1-1664,16 17 1505,-16 1-1025,17 33 1248,-1 0-928,17 0 1056,18 33-2528,16-16 1856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5.32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2523 12515 6912,'0'17'2624,"0"-17"-1408,0 17-288,0-17 1600,0 0-1376,34 17 575,-17-17-1055,33 17 480,18-17-672,-2-17 384,-15 0-512,16-17 256,-16 17-352,-18-16 0,1-1-160,-17 0 0,0 1-32,-34-1-320,17-16 128,-17 16-512,-17 17 352,18 0-288,-18 17 320,17 0 0,0 34 160,1 0 352,16-1-160,16 35 480,1-1-320,0 17-64,17-17-96,0-16-224,16-1 64,-16-50-2368,-1 0 1344,0-33-5215,-15-1 3551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5.72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3079 11944 10368,'17'33'3936,"-17"-33"-2112,16 34-1856,1-17 799,0 0-511,0 16-128,16 1-96,-15 16-32,-2 1 0,18-1 416,0 18-224,-18-1 1056,18 0-704,-18-16 1152,2-1-928,-18-33 576,0-17-768,0-34-288,-18 1-192,18-35-448,-16 1 192,-1-34-384,17 0 320,0 0-160,0 17 224,0 0-288,0 34 288,17 16-160,17 34 192,-1 17-64,1 17 96,17 16 64,-1 0 32,0 18-160,0-1 96,1-33-1600,0-1 928,-17-16-3935,-1 0 2623,0-68-3328,-15 18 3072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6.11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3719 11337 7040,'-34'51'2624,"34"-51"-1408,17 84-288,0-67 1376,0-1-1248,-1 18 319,18-17-831,0 17 736,16-18-704,-16 1 768,-1 0-768,1-17 320,0 0-512,-1-17 96,1 0-320,-34-16-64,17-18-64,-34 1-608,17-1 320,-17 1-672,0-1 512,1 18-128,16 16 320,-17 17 192,0 17 32,17 16 704,0 1-352,0 33 384,0-16-416,17 33 128,0-17-288,16 0 64,18-16-128,-1-17-832,1-34 384,-1-17-3296,-16 0 2016,-18-17-4863,1-16 3647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6.42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4189 10900 7552,'0'0'2880,"0"0"-1536,33 34-384,-15-18 1568,-2 18-1408,1 0 31,16 16-735,1 18-128,17-1-160,-18 0 672,1 1-416,0-18 672,-18 0-608,2-16 416,-18 0-512,0-18 480,0 2-512,-34-18-288,34-18-32,-34-32-800,0 16 416,18-50-320,-18 0 416,17-16 32,17 32 128,0 0-256,17 2 224,0 15-1632,16 0 992,1 18-3263,16 16 2271,1 17-3200,-18 0 2848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7.03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4845 10514 8320,'-34'-17'3072,"34"17"-1664,0 33-864,-17-15 1216,17-2-992,0 18 543,0 0-799,0 16 736,0 0-736,17 18 320,0-34-480,0 32 512,16-15-480,1-34 704,-17 17-608,0-34 192,0-18-384,-17 2-320,0-18 0,-17-16-768,0 0 416,-17 16-1024,17-17 800,-16 18-416,16-1 608,0 17 64,17 0 224,-17 17 320,17 17-128,0 17 480,17-1-288,17-16 288,-1 34-288,18-35 288,-1 2-320,-16-18 384,16 0-352,1-34 96,-1 0-224,-16-50 160,0 0-192,-1-34 32,-16 0-64,-17-33-960,0 16 480,-34-16-1888,18 34 1312,-35-1-896,18 16 1088,-1 52 705,0 0 95,1 33 1151,-1 34-639,34 33 1088,0 18-896,17 49 448,0 1-672,33 33 224,1-16-416,-1 0 480,0-18-448,1-16 64,-17-33-224,-1-35-1440,1-16 704,-1-34-4160,1 17 2625,0-51-4577,-1 1 3808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3:42.89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49A97F45-712D-42E0-91DF-915DC5A9BF64}" emma:medium="tactile" emma:mode="ink">
          <msink:context xmlns:msink="http://schemas.microsoft.com/ink/2010/main" type="inkDrawing" rotatedBoundingBox="11963,7364 15013,6925 15061,7260 12011,7699" shapeName="Other">
            <msink:destinationLink direction="to" ref="{96C19BA9-0863-494C-AF8D-172EA29E6ACA}"/>
            <msink:destinationLink direction="from" ref="{96C19BA9-0863-494C-AF8D-172EA29E6ACA}"/>
            <msink:destinationLink direction="with" ref="{0FACAF20-EA76-4B30-902D-4289667974A3}"/>
          </msink:context>
        </emma:interpretation>
      </emma:emma>
    </inkml:annotationXML>
    <inkml:trace contextRef="#ctx0" brushRef="#br0">12448 8798 2816,'-16'0'1120,"16"0"-576,0 0-416,0 0 256,0 0 128,0 0 128,0 0-256,0 0-64,16-18 96,-16 18 96,18 0-256,-2-16 128,1 16 128,0-17 32,0 17 32,16-17-160,1 17 0,0-16-192,16-2-64,34 2 192,0-1 96,34 0-160,16 1-96,35-35-96,16 17-96,0-17 32,0 1 32,17 0 32,-34 16 96,0-16-160,-16 33-96,-18 0 32,1 0 64,-18 34 0,-15 0 64,-2 16-224,-16 1 32,0 16-960,-16 1-416,-1-34-1696,-16-1-864,-17-66 2112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7.27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5619 9841 11392,'-34'0'4224,"34"0"-2305,0 17-1823,17-17 960,-17 16-672,34 2-64,-1-2-192,1 34 64,0-16-128,-1 0 32,1 16-32,-17-16 32,0 0-64,0-18-1696,-1 2 896,-49-18-4063,16 0 2687,-17-51-2848,-16 0 2880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7.37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5433 9421 10880,'0'17'4128,"0"-17"-2241,0 16-927,0 2 1472,0-2-1408,17 1-1888,-17 0 384,0-1-6047,17-16 3615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7.97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5787 9505 11648,'17'-17'4288,"-17"17"-2305,34-17-1535,-34 0 1120,17 17-928,-1-17-320,-16-16-224,34-1-192,-17 17 64,16-16-128,1 16 96,-17 0-192,17 17 160,-18 0-160,1 17 128,0 17 64,0-18 64,-17 35 0,17-1 0,-1 1 64,-16 17-32,17-1 192,0 0-128,-17-16 192,0-1-192,17-16 96,0-18-96,0-16-832,16 0 384,1-33-2240,0-18 1441,-1 1-3585,1 16 2656,-17 1-2336,-1 16 2528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8.21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6056 9841 8192,'0'-51'3072,"0"51"-1664,17-50-800,-17 33 1408,17 0-1152,-17 0 223,16 0-671,-16 1-160,18-1-160,-2 0-96,-16 0 32,17-16-384,0 16 192,17-17-2143,-18 17 1279,18-16-4128,16-1 2880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8.61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6628 9050 11520,'-17'0'4288,"17"0"-2305,-17 16-1599,17 1 1024,0-17-864,-16 17-288,16 17-160,-17-1-96,17 1 0,0 16 192,0 1-96,0-17 608,17-1-416,-17 1 544,16-17-512,1-17 224,0 0-320,-17-34-128,17 0-64,-17-16-672,0-1 352,0 1-1152,0-17 800,-17 16-768,17 18 832,0 16 0,0 0 352,0 34 224,0 0 0,17 33 288,0-16-160,17 16 160,-1 1-160,0-18 0,1 1-64,-17-17-1536,0-17 800,-1-51-3807,2 18 2495,-2-52-2944,-16 18 2848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9.01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6375 7973 9600,'34'67'3584,"-34"-67"-1920,50 34-1152,-33 0 1151,17 16-991,-1 0 128,1 18-512,16 16 256,1 0-320,-18-16 672,18-1-512,-17 0 608,-1-17-576,1 1 352,-17 0-448,-1-35-32,18 1-160,-17-17-576,17-17 224,-1 1-544,1-18 448,16 0-224,1 0 352,-1-16-480,1 34 384,-1-2-352,1 2 352,-18 16 448,1 16-96,-17 2 800,0 15-480,-17 0 736,-17 1-640,0 16 480,-17 1-544,-16 0-32,-1-1-224,1-33-1376,-17 0 672,16-17-3968,17-17 2529,-16-17-4577,16 1 3712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9.26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7133 7385 7040,'-17'0'2720,"17"0"-1472,17 51-768,0-18 1312,0 1-1024,16 50 704,1-17-864,16 34 95,1-17-415,-1 34-96,18-17-128,-35 17 160,18-34-128,-18 0-96,1-17-32,0-33-2015,-1 16 1119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19.66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7671 7788 8704,'-17'68'3232,"17"-68"-1728,0 67-768,0-50 1504,0 0-1281,0 16 193,17 1-736,16 0 256,1 16-384,16-16 544,1-1-448,16-16 352,-16 0-416,16-34 192,-17 0-288,1-16-352,0-1 64,-1-33-896,-16 16 512,-18-33-1408,2 17 1024,-36-17-1024,18 33 1089,-16 1 223,-18 16 352,17 51 1280,-16 0-577,16 50 1281,-17 0-1024,34 18 832,-17 15-928,34 18 512,-17-34-704,34 0 96,-1-16-320,1-35-1856,0-16 864,0-50-4927,-1-1 3135,18-50-3968,15 17 3712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7:20.06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9134 7688 11136,'0'17'4224,"0"-17"-2305,0 0-1311,0 17 1440,0-17-1184,-17 33 224,17 1-704,-34 0 160,1 16-320,-52 17 224,1 17-256,-33 34 448,-1 0-352,-50 50 640,16-16-512,-83 66 352,16-33-448,-67 68-32,17-35-160,-101 119-160,33-35 0,-117 136-544,51-34 320,-136 151-544,68-50 480,-84 84 64,118-85 160,-34 68 160,67-67-32,17-17 128,68-102-96,33-32 192,84-102-160,34-33-800,67-85 352,33-67-704,18-67-5664,67-33-2623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08.61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1F7E9322-1493-497C-ABC9-9B3B64531F80}" emma:medium="tactile" emma:mode="ink">
          <msink:context xmlns:msink="http://schemas.microsoft.com/ink/2010/main" type="inkDrawing" rotatedBoundingBox="17062,6674 17989,3178 20870,3942 19943,7438" hotPoints="20637,5366 18980,7024 17322,5366 18980,3709" semanticType="enclosure" shapeName="Circle"/>
        </emma:interpretation>
      </emma:emma>
    </inkml:annotationXML>
    <inkml:trace contextRef="#ctx0" brushRef="#br0">18840 8007 6144,'-50'33'2272,"50"-33"-1216,0 0-672,0 0 1312,0 18-960,16-18 992,2 0-1024,15 0 1023,0 0-1023,18 16 384,16-16-640,1 0-128,-18 17-192,34-17 320,0 17-224,18-17 448,-2 0-384,18 0 352,-17 0-352,0-17 352,0 17-384,0-33 576,-1-1-448,2-17 512,-2-16-512,18-34 64,-34 0-32,-16 0-32,-18 0-64,0 1 32,1-2-192,-18-32-32,1 16 0,0 0 0,-17 18 0,0-18-64,-17 0-64,0 0 96,0 0 64,0 18-64,0 16 0,0 0-32,0-1-64,-17-16 32,17 17 32,-34 0-32,17-17-32,-33 17 32,16 0-32,0 17 0,-16-1 0,-17 1 0,0 16 0,-17-15 0,16 15 0,18-16-96,-1 16 64,1 0-32,-17 18 0,-1 0 0,18-1 0,-18 17 0,1 0 0,0 17 64,-17 0 0,16 0-96,1 17 64,0-17 32,17 17 64,-18-17-96,1 16-64,0-16 128,-1 18 32,-16 15-96,0-16 32,17 17 0,0-1 0,16 0-96,-16 1 64,17 0 32,-1-17 0,0 16-96,1 18 0,0 0 64,-1 15 64,0 2 0,1-1 64,0 0-128,-18 17 0,18-16 32,0-18 0,-1 34 0,0-16 64,18 16-96,-1 0 0,17 0 32,1 0 0,-2 0 0,2-16 0,16-18 0,-17 18 0,17 16 0,0 16 0,-17-16 0,17 18 0,0-2 128,0-16-64,0 18 128,0-18-128,0 16 256,17-16-192,0 18 160,17-18-160,16 0 64,0 0-96,18-17 160,-18-16-160,18-1 32,16-16-64,-34 16 96,18 0-96,-18-16 192,0 0-160,0 0 96,1-1-96,16 0-64,1-15 0,-1-2 32,-16 18-32,16-34 64,-16 17-64,-18 0 64,18-17-64,-1 0 64,-16 0-64,-1-17-32,1 17 32,-17-17 32,-1 17-32,1 0-96,0-17 32,-17 17-256,17 0 160,-17-17-1088,0 17 672,0 0-4960,0-16 3040,0 16-6271,0 0 4927,-17-18-1280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3:39.62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B4601017-E7E8-45E2-937D-80C2788544E9}" emma:medium="tactile" emma:mode="ink">
          <msink:context xmlns:msink="http://schemas.microsoft.com/ink/2010/main" type="inkDrawing" rotatedBoundingBox="8202,5696 9341,4620 9631,4928 8492,6003" semanticType="callout" shapeName="Other">
            <msink:sourceLink direction="to" ref="{8C456860-CB88-4C50-9EA0-E40C69D92532}"/>
            <msink:sourceLink direction="from" ref="{AC16D92E-539D-404D-9E7F-3B5439A0ED8E}"/>
          </msink:context>
        </emma:interpretation>
      </emma:emma>
    </inkml:annotationXML>
    <inkml:trace contextRef="#ctx0" brushRef="#br0">8831 6763 4992,'17'-33'1920,"0"33"-1024,-17 16-1120,0 1 256,0 17-64,0 16 0,0 17 32,0 1 64,17 16-32,-17-34 480,17 1 192,-17-18 1088,33-15 416,1-36-416,0-49-192,33-34-929,34-17-415,33-50-160,18-16-96,-1 15-96,17 1 64,17-17-4191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07.03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9E30813-66DF-4111-BE9D-EAB7EB3E1569}" emma:medium="tactile" emma:mode="ink">
          <msink:context xmlns:msink="http://schemas.microsoft.com/ink/2010/main" type="inkDrawing" rotatedBoundingBox="23609,6194 25247,2639 28278,4035 26641,7591" semanticType="enclosure" shapeName="Other"/>
        </emma:interpretation>
      </emma:emma>
    </inkml:annotationXML>
    <inkml:trace contextRef="#ctx0" brushRef="#br0">25989 5014 5376,'0'-34'2016,"0"18"-1088,0-18-1024,0 17 352,-17 0-128,17 0 64,-16 0 96,16 1 160,-17-2-256,0 18-32,-17 0-32,18-16 64,-18 16 96,0 0 64,0 0 96,1 0-96,0 0-32,-18 16 0,0-16 128,1 18-192,0-2-64,16 18-192,-16 0 0,16 0 0,0 16 0,0-16 0,1 16 64,-1 0-96,1 18 0,-18-1 448,18 17 192,-18 17-32,0-17 0,-16 0 96,-17 0 95,17 17-31,-1 0-64,18 0-352,16 0-192,-16 0-96,33-17-32,-16-17 64,15 17 32,18-16 864,-16 16-512,16 0 224,0-17-384,16 17-32,-16 1-32,34-19 32,-17 2-64,16-1-32,1-16-96,0 16 32,0 17 0,0 0 320,16-17-256,-16 35 320,16-18-288,0-18 384,1 2-320,16 0 224,1-18-192,16-16-32,16 16-64,2-34 32,-2 18-128,1 0-64,-16-17 64,-1 0-128,16-1 0,1-16 96,17 18 32,-17-18 32,0 0 0,0-18 128,-17 18 96,34-16-128,0-1 32,-18 0-96,18-17 64,-17 0-64,-17-16 0,-17 0-96,17-18 32,0-32-64,0 16-32,1 0 32,-1-18 32,-17 2-32,1 16 64,-1-34-64,-17 0 64,1 17-64,-1 17-32,-16-17 32,0 0 32,-18 0-32,1 0-32,0-16 32,-1-1 32,2 16-96,-18 2 0,0 16 96,0-17 96,-18 34 0,2-35 0,-18 2-96,0 16-64,18 0 32,-18 16 32,0 18-96,18-18 0,-18 18-32,-16 0-64,-1-18 160,0 1 96,-15 16-32,15 1-64,0 0 0,18-1-32,-18 0 0,1 1 64,-18 0-96,18 33 0,-17-17 32,-18 17 0,1 1 0,0-2 0,0 18 0,17-16 0,0 16-96,-17 0 64,16 16-32,-32 18 0,-2 0 128,-15 16 32,32 1-192,1 16 0,0-17 32,17 1 32,0-17 32,-1-1 0,35-15-288,16-18-1408,17-18-256,0-15-2080,17-18-832,16 1-1055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29.24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1716D1C-3E9F-4EF4-A71C-EEA7E72EF73E}" emma:medium="tactile" emma:mode="ink">
          <msink:context xmlns:msink="http://schemas.microsoft.com/ink/2010/main" type="inkDrawing"/>
        </emma:interpretation>
      </emma:emma>
    </inkml:annotationXML>
    <inkml:trace contextRef="#ctx0" brushRef="#br0">6090 3062 7936,'0'-33'2976,"0"33"-1600,-16 0-480,-2 0 1600,18 0-1409,-16 0 417,16 0-928,-17-17-96,17 34-320,0-17-160,0 0-32,17 16-32,-17 1 0,34 50 128,-18 1-32,1 33-32,0 0 32,-1 0 672,2-17-384,-18 0 1056,16 0-768,-16-17 416,0-16-576,17-35 160,-17 1-352,0-50-224,0-18-32,17-33-704,-17-17 384,0-33-736,17-1 608,0 0-192,-1 34 352,2-16-96,-2 49 224,18 18-128,0 33 160,-1 17 224,18 34-64,-18 16 224,18 18-160,-17 32 192,16-15-192,-16-1 736,16 0-448,-16-17 800,-1-16-672,1-18 416,-17-16-576,-1-34-96,-16-16-160,0-35-576,0 1 256,0-17-672,0 17 480,0-18-288,0 1 416,0 17-192,0 17 288,0 16-64,17 17 160,0 17 64,-17 17 32,34 17 64,-18-1-32,35 18 64,-18-1-64,18 34-288,0-33 128,16-1-3136,-34-16 1824,18-17-5151,0-17 3711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48.38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BF10938-6463-4D4D-80C0-3492419FCD3F}" emma:medium="tactile" emma:mode="ink">
          <msink:context xmlns:msink="http://schemas.microsoft.com/ink/2010/main" type="inkDrawing" rotatedBoundingBox="2297,7463 4478,4704 5292,5347 3111,8107" semanticType="callout" shapeName="Other">
            <msink:sourceLink direction="with" ref="{F7354378-CD46-4728-8478-700305D82C9A}"/>
          </msink:context>
        </emma:interpretation>
      </emma:emma>
    </inkml:annotationXML>
    <inkml:trace contextRef="#ctx0" brushRef="#br0">3551 9337 4096,'0'-17'1568,"0"0"-832,0 1 256,0 16 768,0-17-224,-17 0-128,0 0-704,0 0-352,17 0-224,-17-16-128,0 16 96,1 0-64,-1-16 64,0-1-64,0-17 64,17 18 224,-17-1 160,0 0 128,1-16 32,16 16-160,-17-16-33,17-1-191,-17 1 0,17-17-224,-17-1-32,17 18 0,0-17 64,0-1-96,0 18 0,0-17 32,0 33 0,17-16 64,-17 16 32,17-17-32,0 1-64,-1-1 32,1 1-32,17 0 0,0-1 64,16 1-96,-16-18 0,-1 18 32,1-1 0,16-16 0,-16 34 64,17-18-32,-1 34 64,-16-16 0,-1-1 32,1 0-160,-17 1 32,0-1 0,16 0 64,1 1-32,0-1-32,16-16 32,0 16-32,1 0 0,-1-16 64,1 16-32,-1-16-32,1 16-64,-1 0-32,1-16 64,-1 33 64,-16-16 64,16 16 32,-16 0-64,0-17-64,-1 17 512,1 1 288,16-18-416,1 17-192,-1 0-128,1 1-64,-18-1 0,18 0 64,-18 0-96,18 17 0,-17-17-32,-1 17 0,18 0 64,-18 0 0,1-17 0,0 17 64,-1 0-96,-16-16 0,0 16 96,16-17 32,-16 0-32,0 17-64,-17-17 32,17 17 32,0 0-96,-17 0-64,17 0 64,-17 17 64,0 0-64,0-17 0,16 17-608,-16-1-224,0 1-544,0 0-159,17 0-513,-17-17-192,0-17-1408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48.88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6362B1E8-272F-4D97-A728-F80BAB845175}" emma:medium="tactile" emma:mode="ink">
          <msink:context xmlns:msink="http://schemas.microsoft.com/ink/2010/main" type="inkDrawing"/>
        </emma:interpretation>
      </emma:emma>
    </inkml:annotationXML>
    <inkml:trace contextRef="#ctx0" brushRef="#br0">4711 6426 7552,'0'-34'2880,"0"34"-1536,0 0-1632,0 0 448,17-17-160,-17 1 0,16-1 0,35 17 0,0-17 0,-1 0-96,18 0 0,-2 17 480,2-16 256,-1 16 64,0-17 32,1 0-320,-1 0-160,0 0-256,1 0 0,16 17 0,-34 0 0,0 0 0,-16 0 0,0 17 64,-18 0 32,2 17-32,-2-1-64,-16 1 96,-16 0 0,-18 16 384,0-16 224,-16-1-161,0 1 33,16-17-288,0 0-32,0 0-128,0-1-32,1 1-32,16-17-64,-17 17-128,18-17 0,16 17-2207,0 0-961,0 16-960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2.78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426F88D7-D47E-4E78-800F-A302341B97E9}" emma:medium="tactile" emma:mode="ink">
          <msink:context xmlns:msink="http://schemas.microsoft.com/ink/2010/main" type="inkDrawing"/>
        </emma:interpretation>
      </emma:emma>
    </inkml:annotationXML>
    <inkml:trace contextRef="#ctx0" brushRef="#br0">1413 11204 5120,'0'0'1920,"0"0"-1024,-17-34 0,17 34 1696,0 0-1408,-16 0 992,16-17-1280,-18 17 223,2-17-639,-1 34-160,0 0-192,-17-1-224,18 18 32,-1 34 32,0-1 32,0 34 128,17 17-64,17 16 736,17 0-416,16-16 1024,-16-16-800,33-36 704,-16-15-768,15-18 512,-15-33-608,0-33-96,16-18-224,-16-49-32,-18 16-32,0-34 96,1 17-96,-34-17-384,0 17 192,-34-17-768,1 34 512,0 0-320,-18 34 416,-16 16-64,33 34 224,-16 34-64,16 0 96,17 32 0,0 2 32,17-18-1056,17 1 576,0-18-2975,17 1 1919,16-34-4064,-16 0 3200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3.26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BE8251AD-4D72-4A89-AA0A-3F243C728C75}" emma:medium="tactile" emma:mode="ink">
          <msink:context xmlns:msink="http://schemas.microsoft.com/ink/2010/main" type="inkDrawing"/>
        </emma:interpretation>
      </emma:emma>
    </inkml:annotationXML>
    <inkml:trace contextRef="#ctx0" brushRef="#br0">1766 10649 9600,'0'0'3584,"0"0"-1920,0 0-1664,0 17 736,0-17-480,0 34 128,17-1-224,0 18 415,-1-1-319,18 34 576,17 17-448,0 0 704,-1 0-608,0 17 704,-16-34-704,0 17 352,-1-17-512,1-17 320,-17-16-352,16-18 192,-33-16-256,17-34-128,0 0-64,-17-33-384,0 0 192,17-1-384,-1-16 320,2-1-96,15 18 192,-16 16-64,17 1 96,-18 33 0,18 0 32,-18 17 64,2 16 0,-18 18 352,16-1-192,-16 1 288,0-18-256,0 1 160,-16 16-192,-2-33-64,2 0-64,-1-34-1536,-16 17 832,-1-17-3936,17-16 2561,0-1-4257,1-16 3584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3.56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B1BA89C-DFA9-40B9-A89A-D41B281E5320}" emma:medium="tactile" emma:mode="ink">
          <msink:context xmlns:msink="http://schemas.microsoft.com/ink/2010/main" type="inkDrawing"/>
        </emma:interpretation>
      </emma:emma>
    </inkml:annotationXML>
    <inkml:trace contextRef="#ctx0" brushRef="#br0">2793 11203 7808,'-17'-17'2976,"17"17"-1600,34 17-1184,-18-17 1120,2 17-768,15 17 800,0 16-768,18 0 671,0 1-703,-1 16 928,-16 17-832,-1 0 896,1-16-896,-34 16 384,17-17-576,-34 0 0,0-33-256,-33 0-736,16-18 288,-50-32-3296,16-18 1952,-16-16-5439,17-18 3935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3.74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24F3C86-7E67-4C1D-839B-0F73840CD868}" emma:medium="tactile" emma:mode="ink">
          <msink:context xmlns:msink="http://schemas.microsoft.com/ink/2010/main" type="inkDrawing"/>
        </emma:interpretation>
      </emma:emma>
    </inkml:annotationXML>
    <inkml:trace contextRef="#ctx0" brushRef="#br0">2675 10715 5120,'-17'0'1920,"17"0"-1024,17 17-1056,-17-17 320,17 0-160,-17 0-1920,34 16 1056,-17-16-1824,-1 0 1504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4.10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2E2CE7F-7E98-4017-B9B5-5D6E78A6DBF2}" emma:medium="tactile" emma:mode="ink">
          <msink:context xmlns:msink="http://schemas.microsoft.com/ink/2010/main" type="inkDrawing"/>
        </emma:interpretation>
      </emma:emma>
    </inkml:annotationXML>
    <inkml:trace contextRef="#ctx0" brushRef="#br0">3045 10783 7040,'34'33'2624,"-34"-33"-1408,50 34-640,-50-17 1216,34-17-992,-17 17 384,0-17-704,0 0 64,16 0-289,-16-17 33,0 17-160,0-34-64,-17 0-32,0 1-320,17-1 160,-34-16-511,17 16 351,-17 17-352,17 0 352,-17 17 160,0 0 96,0 34 576,17 0-288,-16 16 608,16 1-481,0-1 65,0 17-256,0 1-160,16-1-64,1-33-1791,0-1 959,17-50-4352,-1 1 2912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4.36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1A57B77B-F2F9-4D25-93A2-355B6299991D}" emma:medium="tactile" emma:mode="ink">
          <msink:context xmlns:msink="http://schemas.microsoft.com/ink/2010/main" type="inkDrawing"/>
        </emma:interpretation>
      </emma:emma>
    </inkml:annotationXML>
    <inkml:trace contextRef="#ctx0" brushRef="#br0">3718 10295 11392,'-50'17'4288,"50"-17"-2305,-18 16-1759,2 2 928,16-18-736,-17 33-224,17 1-128,-17 17 128,17-1-96,0 17 192,17 0-192,0-16-32,-1-1-32,18-16-256,0-1 128,16-15-1856,-16-18 1056,16-34-4831,-16-17 3199,16-16-2624,-16-17 2976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3:43.70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FACAF20-EA76-4B30-902D-4289667974A3}" emma:medium="tactile" emma:mode="ink">
          <msink:context xmlns:msink="http://schemas.microsoft.com/ink/2010/main" type="inkDrawing" rotatedBoundingBox="11908,6810 13606,7208 13392,8118 11695,7720" semanticType="callout" shapeName="Other">
            <msink:sourceLink direction="with" ref="{49A97F45-712D-42E0-91DF-915DC5A9BF64}"/>
          </msink:context>
        </emma:interpretation>
      </emma:emma>
    </inkml:annotationXML>
    <inkml:trace contextRef="#ctx0" brushRef="#br0">13089 8260 5888,'-17'-34'2176,"17"34"-1152,0-17-1280,0 17 384,0 0-64,0 0 32,0 0-32,-17 0 32,17 0-64,-17 17 320,0-17 192,1 17-160,-2-17 32,-15 34-128,16-17 0,-17 16-96,0 1 32,1 16 0,-1 1 32,-16-1 128,-1 1 160,-16-1-224,17-16-32,-35-1-160,18 18-32,-17-17 160,34-1 96,-1 1-128,17 0 32,1-18-224,16 1-32,0-17 0,17 0 64,34-17-32,16 17 64,1-16-128,16 16 0,17 0 32,0 16 64,-16 1-96,32 34 0,18-1-32,0 17 0,0-16 64,-17-1 64,0-16 384,17 0 255,0-34-223,-18 16-96,1-32-224,-17 16-128,17-17-4159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4.57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24D39A4-777D-4234-B6D7-61A0A2CCF426}" emma:medium="tactile" emma:mode="ink">
          <msink:context xmlns:msink="http://schemas.microsoft.com/ink/2010/main" type="inkDrawing"/>
        </emma:interpretation>
      </emma:emma>
    </inkml:annotationXML>
    <inkml:trace contextRef="#ctx0" brushRef="#br0">3953 9841 8320,'-17'51'3072,"17"-51"-1664,17 84-800,-17-68 1344,0 18-1120,17 0 255,-17 16-703,17 0 0,17 34-224,-1 0-32,18-16-64,-18 16 32,18-16-64,-34-2-992,16-15 512,-33-17-3711,-17-17 2335,1-17-3264,-1-17 2912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4.91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56A5FFD-E255-44B5-9E91-356463CE03A8}" emma:medium="tactile" emma:mode="ink">
          <msink:context xmlns:msink="http://schemas.microsoft.com/ink/2010/main" type="inkDrawing"/>
        </emma:interpretation>
      </emma:emma>
    </inkml:annotationXML>
    <inkml:trace contextRef="#ctx0" brushRef="#br0">3852 10212 9472,'0'33'3584,"0"-33"-1920,34 51-736,-17-34 1631,0-1-1439,-1-16 192,1 17-832,17-17-160,0-17-192,-1 1-32,18-1-32,-1-34-256,1 35 96,-18-19-864,1 2 512,-1-1-704,-16 0 640,0 18-96,0-1 384,0 0-32,0 17 160,-17 0 352,16 17-160,1 0 544,17-1-352,0 18 288,-1 0-320,1-1 128,-1 2-224,-16-2 128,17 1-160,-17-17-640,0-1 288,-17-16-3455,16-16 2047,-32-18-4256,16 0 3328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5.09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D9B8EC3-66A7-43F2-A3AB-A4F85BC8A832}" emma:medium="tactile" emma:mode="ink">
          <msink:context xmlns:msink="http://schemas.microsoft.com/ink/2010/main" type="inkDrawing"/>
        </emma:interpretation>
      </emma:emma>
    </inkml:annotationXML>
    <inkml:trace contextRef="#ctx0" brushRef="#br0">4037 9588 7296,'17'50'2720,"-17"-50"-1472,67 51-960,-50-51 704,17 17-608,0-1-1024,16 2 288,-16-2-3040,16-16 1888,1 0-2048,-18-16 2048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5.38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00F9746-DE02-4DD1-B6BA-3ED5F73A7EF1}" emma:medium="tactile" emma:mode="ink">
          <msink:context xmlns:msink="http://schemas.microsoft.com/ink/2010/main" type="inkDrawing"/>
        </emma:interpretation>
      </emma:emma>
    </inkml:annotationXML>
    <inkml:trace contextRef="#ctx0" brushRef="#br0">4643 9606 5632,'0'-17'2176,"0"17"-1152,17 17-416,-17-17 1504,17 0-1152,-17 16 1088,16 18-1184,1 0 767,17-1-959,-1 1 512,18 17-704,-1-18 512,18 18-544,-35-18 384,18 1-480,-18-17 192,1 16-320,-17-33 64,0 0-160,0 0 0,-17-16-64,-17-35-416,17 17 224,-17-33-1024,-17 17 640,1-34-928,-1 33 832,0-16-608,1 16 704,16 18-991,0-1 831,0 17-2272,17 17 1632,0-17-2976,17 17 2400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6.35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30D0473-8BC1-4337-AF44-C9F4D5DB5B03}" emma:medium="tactile" emma:mode="ink">
          <msink:context xmlns:msink="http://schemas.microsoft.com/ink/2010/main" type="inkDrawing"/>
        </emma:interpretation>
      </emma:emma>
    </inkml:annotationXML>
    <inkml:trace contextRef="#ctx0" brushRef="#br0">1717 13475 6400,'0'34'2464,"0"-34"-1344,34 67-480,-34-33 1216,16-1-1056,1 35 256,0-1-672,17 34 96,16 0-320,-16 0 288,0-17-256,-1-17 383,1 0-319,-17-16-671,-1-18 191,-32-16-4448,16 0 2592,-34-51-3104,17-16 2976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6.55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600F315-AAE3-4B99-A5D9-8CD22EF02E8F}" emma:medium="tactile" emma:mode="ink">
          <msink:context xmlns:msink="http://schemas.microsoft.com/ink/2010/main" type="inkDrawing"/>
        </emma:interpretation>
      </emma:emma>
    </inkml:annotationXML>
    <inkml:trace contextRef="#ctx0" brushRef="#br0">1464 13642 9088,'17'0'3424,"-17"0"-1856,50-67-416,-16 16 1759,0 18-1599,-1-51 32,1 0-896,17 0-192,-18-1-160,34-15-864,-16 16 416,-1 16-2816,1 18 1761,-18 16-4545,1 34 3360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6.75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FABB3A3-D5F5-43C4-8181-7905A7F57510}" emma:medium="tactile" emma:mode="ink">
          <msink:context xmlns:msink="http://schemas.microsoft.com/ink/2010/main" type="inkDrawing"/>
        </emma:interpretation>
      </emma:emma>
    </inkml:annotationXML>
    <inkml:trace contextRef="#ctx0" brushRef="#br0">1867 13928 10368,'17'-84'3872,"-17"84"-2112,68-67-1057,-52 50 1057,18 1-992,0-18-384,-1 0-288,1 0-1728,-17 18 896,16-18-3519,1 17 2399,-17-16-2976,16-1 2752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7.10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2D1AE62B-1E2E-4E89-A8F5-665B21856DC5}" emma:medium="tactile" emma:mode="ink">
          <msink:context xmlns:msink="http://schemas.microsoft.com/ink/2010/main" type="inkDrawing"/>
        </emma:interpretation>
      </emma:emma>
    </inkml:annotationXML>
    <inkml:trace contextRef="#ctx0" brushRef="#br0">2439 13508 8320,'0'34'3168,"0"-34"-1728,0 33-1344,0-16 864,0 17-608,17 0 320,-1-1-384,2 18 959,15-1-671,1 1 1280,-1-1-1056,18-16 832,-18-1-960,18-33 352,-18-16-576,-15-35-64,-2 17-224,-16-33-160,0 17-32,-34-51-672,18 17 384,-18-17-864,0 33 672,1 1-736,16 17 704,1 16-352,-2 17 512,18 0-160,-16 34 352,16 17-1471,16-1 927,-16 1-2848,18 17 2016,15-1-2688,-16-16 2432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7.49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7AC7454-B74A-44CD-A06E-F5F56BC01295}" emma:medium="tactile" emma:mode="ink">
          <msink:context xmlns:msink="http://schemas.microsoft.com/ink/2010/main" type="inkDrawing"/>
        </emma:interpretation>
      </emma:emma>
    </inkml:annotationXML>
    <inkml:trace contextRef="#ctx0" brushRef="#br0">2742 13070 7296,'-17'0'2720,"17"0"-1472,0 0-544,-17 0 1024,34 0-960,-17 0 192,0 0-608,33 34 863,-15-18-671,15 35 576,1 0-640,16 15 512,-16-15-544,-1 16 960,1-33-800,0 16 704,-18 1-768,2-34 384,-2-1-576,-32-32-32,16 16-192,0-34-384,-18 0 160,2-32-480,-1-2 320,0 18-224,17-1 288,0 0-128,0 18 192,0 16-128,17 1 128,0 32 0,17 18 64,-1 16 64,0 18 0,1-18 0,0 18 0,0-18-640,-18 0 352,2-50-2976,15 17 1792,-16-50-5087,-1-1 3679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7.75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2D36F633-EF33-4BF8-AFEB-431D0D71CB4E}" emma:medium="tactile" emma:mode="ink">
          <msink:context xmlns:msink="http://schemas.microsoft.com/ink/2010/main" type="inkDrawing"/>
        </emma:interpretation>
      </emma:emma>
    </inkml:annotationXML>
    <inkml:trace contextRef="#ctx0" brushRef="#br0">3315 12549 12800,'-34'51'4735,"34"-51"-2559,0 50-2176,-17-33 1056,34 0-704,-17 33-32,0-16-192,0 16-96,0 0 0,0 35-32,17-18 0,0 17 256,-1 0-128,18-16 384,16-18-288,-16-33-480,17 0 160,-18-51-2336,18 0 1344,-18-33-3839,18 0 2751,-18-34-3008,-16 17 2976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3:50.25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C456860-CB88-4C50-9EA0-E40C69D92532}" emma:medium="tactile" emma:mode="ink">
          <msink:context xmlns:msink="http://schemas.microsoft.com/ink/2010/main" type="inkDrawing" rotatedBoundingBox="1359,8312 7676,7528 7986,10022 1668,10806" hotPoints="8310,8706 5096,10336 1563,9625 4777,7996" semanticType="enclosure" shapeName="Ellipse">
            <msink:destinationLink direction="to" ref="{B4601017-E7E8-45E2-937D-80C2788544E9}"/>
          </msink:context>
        </emma:interpretation>
      </emma:emma>
    </inkml:annotationXML>
    <inkml:trace contextRef="#ctx0" brushRef="#br0">2759 10766 4480,'-34'-17'1664,"17"17"-896,17 0-896,0 17 256,0-17-128,0 17 0,0-1 0,17 18 0,-17-17 0,34 0-160,0 0 32,-1-1 352,1 18 128,-1 0 0,35-1 32,-18 18 192,18-1 96,-1-16 96,51 16 0,-1 1-352,18-18-96,16 1-128,34 0 32,17-17-64,17-1 0,16 1 32,1 0 32,-1-17-32,18 17 32,-18 0-128,34-1-64,-33 1 64,-18 0 0,18-17 448,-17-17 192,-1-16 0,-33-1 0,-16-16-33,-1-18 33,0-16-128,-33 17-64,-1-34-160,-33 17-64,0-17-192,-34-17-32,1 0 32,-18 17 0,0 1-64,-33 15 32,0-49-64,-34 16 64,-16 0 0,-18 17 32,-33 1 0,-34 15 64,1 18 96,-35-17 160,-16 0-128,-17 0 64,-17 0-160,0 16 32,-16 1-96,-1 34 0,-33-1-192,16 34 32,-33 0 0,-17 17 0,0 33-96,-34 17 0,18 18 64,-18-1 0,0 33-64,18 35 64,-1-18 32,51 1 0,16-34-96,34 17 64,0 16 32,51-16 0,33 0-96,17-1 0,34-32-96,33 15 32,34 18 32,51-17 64,33 34-32,34-1 32,33-33 0,68 17 0,-17-34-96,67 0-32,0-50 96,17-17 32,0-34 128,-51 0 32,18 0 32,-35-16 0,-16-18 128,-34 17 160,-33-16-224,-51 16-32,0-16-96,-17 16 32,-33 17-224,0 1 32,-18-1-1184,1 34-3008,-34 16-287,17-16-33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7.97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A9F4C23-C1B1-4AA1-AB13-68D5CBC3F2EE}" emma:medium="tactile" emma:mode="ink">
          <msink:context xmlns:msink="http://schemas.microsoft.com/ink/2010/main" type="inkDrawing"/>
        </emma:interpretation>
      </emma:emma>
    </inkml:annotationXML>
    <inkml:trace contextRef="#ctx0" brushRef="#br0">3667 12229 9344,'0'17'3520,"0"-17"-1920,0 16-1152,0 2 1247,17-18-991,-1 16 160,2 1-544,15 17-192,1-1-64,-1 35-64,1-1 0,0 17 128,0-17-64,-18 17-736,1-33 384,0 0-2879,-1-18 1759,-32-16-3840,16-1 2976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8.32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B5E7AD1-32F1-44E4-937D-B773CD1FAFFF}" emma:medium="tactile" emma:mode="ink">
          <msink:context xmlns:msink="http://schemas.microsoft.com/ink/2010/main" type="inkDrawing"/>
        </emma:interpretation>
      </emma:emma>
    </inkml:annotationXML>
    <inkml:trace contextRef="#ctx0" brushRef="#br0">3617 12448 10624,'33'0'4032,"-33"0"-2177,51 0-1183,-34 0 1568,0 0-1312,16 0 128,18 0-672,-18-16-96,1 16-160,-17-17-384,16 0 160,-15 1-1056,15-2 672,-16 2-1088,0-1 896,0-16-384,-1 15 640,-16 2-63,17 16 287,0-17 448,-17 17-96,17 0 703,0 0-479,17 17 736,-18-1-640,18 2 416,16 15-544,-16 0 256,0 1-352,-18 0 128,18 16-224,-17-16 288,16 0-256,-33-34-960,0 16 416,0-32-3680,-16-1 2241,-18-34-4545,0 17 3616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8.46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1DAD901-49B4-4A5C-948B-3B8EA12AE1B8}" emma:medium="tactile" emma:mode="ink">
          <msink:context xmlns:msink="http://schemas.microsoft.com/ink/2010/main" type="inkDrawing"/>
        </emma:interpretation>
      </emma:emma>
    </inkml:annotationXML>
    <inkml:trace contextRef="#ctx0" brushRef="#br0">4156 11792 9472,'34'68'3520,"-34"-68"-1920,50 50-1792,-33-33 320,0 0-160,16-17-2464,-16 17 1376,17-1-3424,16-16 2560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9:20.79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18193084-C471-4494-9CE0-A997ACFB26E7}" emma:medium="tactile" emma:mode="ink">
          <msink:context xmlns:msink="http://schemas.microsoft.com/ink/2010/main" type="inkDrawing"/>
        </emma:interpretation>
      </emma:emma>
    </inkml:annotationXML>
    <inkml:trace contextRef="#ctx0" brushRef="#br0">9740 3280 3072,'34'-50'1120,"-34"50"-576,34-50 640,-18 50 1920,-16-17-1632,0 0 1568,17 17-1792,-34-17 1343,17-16-1503,0 33 640,0-17-992,-16 0-64,16 17-384,0 0-64,0-17-128,0 17 0,16 0-32,1 17-64,0-17 32,33 34 224,18-18-128,33 35 608,16 0-448,68-18 672,0 0-544,85-15 640,-18-18-608,135-68 288,-34 18-96,-33-1 64,-18-16-352,-16-17-64,-16 34-192,-35-18-64,-33 18 0,-34-1-320,-50 18 160,0 15-224,-34 2-800,-17 16-288,-17-17-2240,1 17-960,-17 17-1535,-17-17-545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29.66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5FE4D471-6443-48BE-BAB3-2DD8361BBF77}" emma:medium="tactile" emma:mode="ink">
          <msink:context xmlns:msink="http://schemas.microsoft.com/ink/2010/main" type="writingRegion" rotatedBoundingBox="6382,1074 12812,386 13094,3025 6664,3714"/>
        </emma:interpretation>
      </emma:emma>
    </inkml:annotationXML>
    <inkml:traceGroup>
      <inkml:annotationXML>
        <emma:emma xmlns:emma="http://www.w3.org/2003/04/emma" version="1.0">
          <emma:interpretation id="{0AEC732D-7924-4EED-B679-3426A79BAEF7}" emma:medium="tactile" emma:mode="ink">
            <msink:context xmlns:msink="http://schemas.microsoft.com/ink/2010/main" type="paragraph" rotatedBoundingBox="6999,1008 12812,386 12951,1686 7138,2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2BCB1A-9859-4829-B677-1E0A2A5382C5}" emma:medium="tactile" emma:mode="ink">
              <msink:context xmlns:msink="http://schemas.microsoft.com/ink/2010/main" type="line" rotatedBoundingBox="6999,1008 12812,386 12951,1686 7138,2308"/>
            </emma:interpretation>
          </emma:emma>
        </inkml:annotationXML>
        <inkml:traceGroup>
          <inkml:annotationXML>
            <emma:emma xmlns:emma="http://www.w3.org/2003/04/emma" version="1.0">
              <emma:interpretation id="{6925CF25-2F09-48F5-9E9B-4A92209BB071}" emma:medium="tactile" emma:mode="ink">
                <msink:context xmlns:msink="http://schemas.microsoft.com/ink/2010/main" type="inkWord" rotatedBoundingBox="7008,1089 8391,941 8511,2059 7128,2207"/>
              </emma:interpretation>
              <emma:one-of disjunction-type="recognition" id="oneOf0">
                <emma:interpretation id="interp0" emma:lang="en-US" emma:confidence="0">
                  <emma:literal>a n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ax</emma:literal>
                </emma:interpretation>
                <emma:interpretation id="interp3" emma:lang="en-US" emma:confidence="0">
                  <emma:literal>an</emma:literal>
                </emma:interpretation>
                <emma:interpretation id="interp4" emma:lang="en-US" emma:confidence="0">
                  <emma:literal>aX</emma:literal>
                </emma:interpretation>
              </emma:one-of>
            </emma:emma>
          </inkml:annotationXML>
          <inkml:trace contextRef="#ctx0" brushRef="#br0">7637 2642 7296,'-34'34'2720,"34"-34"-1472,-16 33-960,16-16 608,0 0-512,0 16-288,-17 1-96,0 34 704,17-2-384,0 36 1536,0-2-1025,0-16 1249,0 1-1184,17-35 832,0 1-1024,-1-35 224,1-16-576,-17-50-256,17 0-96,0-34-640,-17 16 352,0-16-864,17 17 640,-17 0-480,0 16 608,0 0-160,0 35 320,0 16 192,0 16 32,0 2 352,17 15-160,-17 0-32,0 18-96,16 0-1184,1-1 608,17 0-3295,-1-16 2111,1-34-3488,17 0 2944</inkml:trace>
          <inkml:trace contextRef="#ctx0" brushRef="#br0" timeOffset="416">8041 2256 8448,'17'50'3232,"-17"-50"-1728,16 18-128,2-18 1919,-18 16-1791,33 18 96,1 16-992,16 0-320,-16 18-160,50 0-128,-17-2 32,17 2 32,0-18-32,0 1-640,-16-18 320,-1 1-2720,-16 0 1696,-1-18-4831,-16 2 3455</inkml:trace>
          <inkml:trace contextRef="#ctx0" brushRef="#br0" timeOffset="199">8344 2273 10112,'0'-17'3872,"0"17"-2112,0 17-1696,0-17 991,0 17-671,0 17 256,0 16-384,0 17 192,16 17-224,-16 17-64,0-17-96,18 0 32,-18-16-64,0-1-640,0 0 320,-18-33-3327,18-18 1983,-33-16-3904,16-16 3168</inkml:trace>
        </inkml:traceGroup>
        <inkml:traceGroup>
          <inkml:annotationXML>
            <emma:emma xmlns:emma="http://www.w3.org/2003/04/emma" version="1.0">
              <emma:interpretation id="{19A33FF1-8558-41B8-B959-73E0036C625F}" emma:medium="tactile" emma:mode="ink">
                <msink:context xmlns:msink="http://schemas.microsoft.com/ink/2010/main" type="inkWord" rotatedBoundingBox="9143,779 12812,386 12951,1686 9282,2079"/>
              </emma:interpretation>
              <emma:one-of disjunction-type="recognition" id="oneOf1">
                <emma:interpretation id="interp5" emma:lang="en-US" emma:confidence="1">
                  <emma:literal>Profit</emma:literal>
                </emma:interpretation>
                <emma:interpretation id="interp6" emma:lang="en-US" emma:confidence="0">
                  <emma:literal>profit</emma:literal>
                </emma:interpretation>
                <emma:interpretation id="interp7" emma:lang="en-US" emma:confidence="0">
                  <emma:literal>Proffer</emma:literal>
                </emma:interpretation>
                <emma:interpretation id="interp8" emma:lang="en-US" emma:confidence="0">
                  <emma:literal>Profit)</emma:literal>
                </emma:interpretation>
                <emma:interpretation id="interp9" emma:lang="en-US" emma:confidence="0">
                  <emma:literal>Profit}</emma:literal>
                </emma:interpretation>
              </emma:one-of>
            </emma:emma>
          </inkml:annotationXML>
          <inkml:trace contextRef="#ctx0" brushRef="#br0" timeOffset="48372">9672 2475 3712,'-16'-17'1472,"16"17"-768,-17 0-320,17-16 416,0 16 128,0 0 576,0-17-832,0 17 288,0-17-576,0 0-64,0 17-192,-17 0-160,34-17 0,-17 34 32,0-17 0,17 34 256,-1-1-128,1 35 672,0-18-448,0 18 544,17-18-512,-18 17 224,1-16-352,-17-1 416,17-16-385,-17 0 353,0-18-352,0 1 64,0 0-224,0-17 64,-17 16-96,0-32 160,1 16-160,-1-34 96,0 0-96,0-32-64,0-2 0,34-16-192,-17 16 96,17-16-256,17 17 192,16-34-32,-16 34 96,33 16 64,0 1 0,1 50-96,-1 0 64,-17 17 32,-16 16 0,-17 18 128,0 0-64,-34 16 128,0 0-128,-34 1 192,18-18-160,-1 0 96,1-33-96,-18 0-416,34-34 192,0 0-1824,1-17 1089,-1-16-1089,17 16-2272</inkml:trace>
          <inkml:trace contextRef="#ctx0" brushRef="#br0" timeOffset="48927">10564 2474 4224,'0'-33'1568,"0"33"-832,0-33 64,17 15 704,-17 18-608,0-16-160,17 16-448,-17 0-128,16 16 32,2 2 32,15 32 96,-16 0 480,0 18-448,0-18 672,-1 18-576,-16-18 416,17 0-512,-34-16 192,17 16-320,0-33 639,-16 17-479,-1-34 512,17 17-480,-17-34-96,17 0-192,0-17-224,0-16 32,17-18-96,16 2 64,1-2-160,0 18 160,16-1-320,-16 0 256,0 18-864,-1 0 576,0 15-1567,1 2 1151,0-1-3488,0 17 2432,-18 0-2112,2 0 2336</inkml:trace>
          <inkml:trace contextRef="#ctx0" brushRef="#br0" timeOffset="49283">11406 2560 6656,'-18'0'2528,"18"0"-1344,-16 0-1088,-1 16 416,17-16-352,0 34-128,0 0-64,0-1 160,0 18-64,0-18 832,0 18-512,33-35 896,-15 2-704,32-18 64,-16-18-384,16-32-32,0 16-128,-16-33 96,0 0-128,-18 17-448,-16-1 192,0 17-256,-33 1-96,16-1-160,-17 17 384,0 17 128,1 17 32,16 0 32,1 16-64,-2 18-2272,18-18 1312,0 1-2816,0 16 2240</inkml:trace>
          <inkml:trace contextRef="#ctx0" brushRef="#br0" timeOffset="49824">11944 2390 7808,'17'-16'2976,"-17"16"-1600,33 16-896,-33 2 768,18-18-672,-18 0-288,16 0-224,1 16-32,0-16-608,-1-16-1440,18 16 1056,0 0-704,16 0-1312</inkml:trace>
          <inkml:trace contextRef="#ctx0" brushRef="#br0" timeOffset="49639">12196 2139 11776,'-34'-34'4384,"18"1"-2369,-18-18-2271,34 34 736,-17 1-384,0-35-64,17 18-96,-34-18-32,34 17 64,-16 1-64,-1 16 32,0 0-96,17 34-32,-17 33-64,17-16 160,0 33-32,17 1 64,-17 16 0,17 0 0,0 0 64,-1 0 0,2 17 0,-2-17 0,18 0 64,0 0-32,-1-16 64,-16-1-64,-1-17-640,2 1 320,-36-18-2495,18 18 1535,-16-34-3552,-1 16 2720</inkml:trace>
          <inkml:trace contextRef="#ctx0" brushRef="#br0" timeOffset="50595">12364 2576 8320,'0'50'3168,"0"-50"-1728,51 18-704,-34-18 1568,16-18-1313,18 2 129,16-34-512,17-1-160,34 0-224,-17-16-160,0 16-32,0-15-608,-34 15-256,0 18-1119,-16-1-417,-18 17-1664,-33 17-1088</inkml:trace>
          <inkml:trace contextRef="#ctx0" brushRef="#br0" timeOffset="50055">12583 2408 6400,'0'-50'2368,"0"50"-1280,0-18-1120,0 2 480,0 16-256,0 0-32,0 0 128,0 0 64,17 16 64,-17 35 160,16-17 96,1 16-352,0 17-32,0 1-192,-17-18 160,17 0-160,-1-32-1216,-16-2 576,0-32-3648,-16-18 2336</inkml:trace>
          <inkml:trace contextRef="#ctx0" brushRef="#br0" timeOffset="50395">12667 1921 7424,'0'34'2816,"0"0"-1536,0 16-1440,17-33 480,-17 17-256,17-18 32,0 18-704,-1-17-224,1 0-1280,0-17-480,17 0 640,-18 0 384,18 0 1024,-17-17 480,17 17 1920,-18-17 2048,1 17-2016,-17 0 288,0 0-928,0 0-288,0 17-640,0 0-256,0 16-64,0 1-96,0 0 32,0 16 64,17 1 0,0 16 64,17 17-32,-18-17-992,18-16 512,-17-1-3552,0-16 2208,-17-1-2112,16-16 2240</inkml:trace>
        </inkml:traceGroup>
      </inkml:traceGroup>
    </inkml:traceGroup>
    <inkml:traceGroup>
      <inkml:annotationXML>
        <emma:emma xmlns:emma="http://www.w3.org/2003/04/emma" version="1.0">
          <emma:interpretation id="{3C28E8FD-49CE-4284-85C1-137752B3B283}" emma:medium="tactile" emma:mode="ink">
            <msink:context xmlns:msink="http://schemas.microsoft.com/ink/2010/main" type="paragraph" rotatedBoundingBox="6547,2941 9335,1717 9673,2486 6885,37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DD0B1D-796B-4523-8FB9-7AA9C1F6516E}" emma:medium="tactile" emma:mode="ink">
              <msink:context xmlns:msink="http://schemas.microsoft.com/ink/2010/main" type="line" rotatedBoundingBox="6547,2941 9335,1717 9673,2486 6885,3710"/>
            </emma:interpretation>
          </emma:emma>
        </inkml:annotationXML>
        <inkml:traceGroup>
          <inkml:annotationXML>
            <emma:emma xmlns:emma="http://www.w3.org/2003/04/emma" version="1.0">
              <emma:interpretation id="{6D7F5E6B-8FDE-48DC-96BF-6F9E0798FA04}" emma:medium="tactile" emma:mode="ink">
                <msink:context xmlns:msink="http://schemas.microsoft.com/ink/2010/main" type="inkWord" rotatedBoundingBox="6547,2941 9335,1717 9673,2486 6885,3710"/>
              </emma:interpretation>
              <emma:one-of disjunction-type="recognition" id="oneOf2">
                <emma:interpretation id="interp10" emma:lang="en-US" emma:confidence="0">
                  <emma:literal>m in</emma:literal>
                </emma:interpretation>
                <emma:interpretation id="interp11" emma:lang="en-US" emma:confidence="0">
                  <emma:literal>in in</emma:literal>
                </emma:interpretation>
                <emma:interpretation id="interp12" emma:lang="en-US" emma:confidence="0">
                  <emma:literal>m in</emma:literal>
                </emma:interpretation>
                <emma:interpretation id="interp13" emma:lang="en-US" emma:confidence="0">
                  <emma:literal>M in</emma:literal>
                </emma:interpretation>
                <emma:interpretation id="interp14" emma:lang="en-US" emma:confidence="0">
                  <emma:literal>M in</emma:literal>
                </emma:interpretation>
              </emma:one-of>
            </emma:emma>
          </inkml:annotationXML>
          <inkml:trace contextRef="#ctx0" brushRef="#br0" timeOffset="6477">7082 4309 6144,'-16'-17'2368,"16"17"-1280,-17-17-576,17 1 1120,0 16-928,0-17 448,-17 17-704,17-17 32,0 17-288,0 17 256,0-17-256,0 33 736,17-16-513,0 34 513,16-1-512,1 17 480,16 17-512,-16 1 640,0-18-576,-1 0 416,-16 0-512,17-33 384,-17 0-416,-1-17 192,1-17-288,0-17-64,0-17-96,-17-33-480,0 16 224,0-33-480,17 17 384,-17 0-224,17 16 320,-17 1-64,16 16 160,1 17-64,17 17 64,-17 17 192,16 0-32,-16 33 320,17-16-192,-1 16 448,1 1-352,0-1 512,-1-16-480,1-17 288,0-17-352,-1-17 0,-16-17-160,0-33-128,-17 17 0,0-34-544,0 16 320,0-33-544,-17 17 480,17 0-64,0 17 224,0 16-96,17 18 128,0 16 0,16 17 64,1 34 0,16-1 0,-16 34 128,17-16-32,-1-1 64,0 18-64,-16-35 128,0 18-96,-1-34-1152,-16-1 576,0 1-4287,0-17 2655,0 0-4032,16-17 3552</inkml:trace>
          <inkml:trace contextRef="#ctx0" brushRef="#br0" timeOffset="6712">8613 3822 5632,'0'-17'2176,"0"17"-1152,33 33-288,-33 1 1120,34-17-1024,-17 34 224,0-17-672,17-1 96,-18 0-320,1 1 128,17 0-160,-17-18-480,-1 2 160,-16-36-2784,0 2 1600,-16-34-2976,-1-1 2432</inkml:trace>
          <inkml:trace contextRef="#ctx0" brushRef="#br0" timeOffset="6836">8630 3451 6912,'17'51'2624,"-17"-51"-1408,17 50-800,-1-33 416,1 0-480,0-1-3712,0 1 1792,17 0-2656,-1-17 2432</inkml:trace>
          <inkml:trace contextRef="#ctx0" brushRef="#br0" timeOffset="7265">8984 3603 8960,'17'0'3328,"-17"0"-1792,17 17-1728,0-17 960,-17 17-512,33 0 576,-16 0-448,0 16 287,17 1-383,-1 0 768,18 16-608,-1 1 864,-16-1-736,0-16 480,-1-1-608,1-16 256,-17-17-416,-1-17 64,-16 1-224,0-18-192,0-17 0,0-16-448,-16 0 256,-1-17-160,0 0 256,17 0-128,0 33 160,0 1-64,17-1 96,0 34 64,-1 17 32,35 17 352,-17 0-192,16 33 288,0-16-256,18 0-32,-18-1-96,18-16-768,-1-17 416,0-17-6111,0-16 3519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25.60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5A5403DA-04ED-4CE8-8979-BC4BA25EFD70}" emma:medium="tactile" emma:mode="ink">
          <msink:context xmlns:msink="http://schemas.microsoft.com/ink/2010/main" type="inkDrawing" rotatedBoundingBox="5129,4367 10787,2502 11929,5967 6271,7832" hotPoints="10913,5328 8434,7808 5954,5328 8434,2849" semanticType="enclosure" shapeName="Circle"/>
        </emma:interpretation>
      </emma:emma>
    </inkml:annotationXML>
    <inkml:trace contextRef="#ctx0" brushRef="#br0">10683 4710 4224,'-34'-16'1664,"17"16"-896,0 0-832,1 0 288,-1 0-160,0 0-64,-17 16 160,-16-16 32,-1 0-64,18 18 416,-35-18 160,1 0 512,0 0 192,0 0-256,-1 0-64,1 0-544,-17 0-160,0 0-256,0 0-32,-17 0-96,-17 16-32,17 1 32,0 0 0,0-1 0,0 2 0,0-2 480,-16 18 224,-1-18 287,17 18 193,0-34 0,0 17-32,-17 0-352,-16 0-160,-1-17-352,34 17-128,0-17-96,-16 16-64,-1 1-64,0 0 32,0 0 32,17 0 0,17-1 0,-17 2 0,34-2-96,-17 1 0,0 16 64,17 1 0,-1 16-64,-16 1 0,17 16 64,-17 1 0,17-1 32,16 17 64,1-17-32,16 1-32,0-1 32,-16 17-32,16 0-96,1 1 0,-1 15 64,0-16 64,18 0 0,-1-16-32,0-1 32,0 0-32,17 17 0,0 0 0,0-16-96,0 16 64,17 0 32,0 0 0,-17-16-96,33-2 64,-16 2 32,0 16 64,0 0-96,0-16 0,16-1 96,1 17 32,16-17-32,18 1-64,-1-18 32,-17 0 32,18 1-32,-18-18-32,17 1 32,1 16 32,-18-16-32,34 16-32,0-16 32,17 0 32,-17 0 32,17-18 96,-17 18-32,17-17 64,-16 16-128,32-33 0,1 34-32,-17-34 32,0 17-64,0 0-32,-17-1 96,0-16 0,-17 0-32,34-16-64,0-18 32,0 0-32,0 1 0,0-1 0,0 17 64,-17-16 32,17-1-32,17 17-64,-17 1 32,-1-2-32,1 2 192,-16 16 192,-1-17-128,-17 17-64,17-17-96,17-17 0,0 18 0,0-18 32,-17-16-64,17 16 32,-34 0-64,0-16-32,1 0 32,16-1-32,17 0 0,-17 1 0,0 0 0,0-1 0,-17 18 192,1-1 128,-1 0-32,-17 0 64,1-32-192,-1-2-32,18 18-64,-18-18 32,17-16-64,1-17 64,-18 34-64,1-1 64,-18 18-64,1-17-32,-17 0 32,16 16 32,-16-16-32,0-1-32,0-16 96,0 0 0,-17 0-32,16 17-64,-16 0 32,18-1-32,-18-16 0,0 0 64,-18 17-32,2-34-32,-1 17 96,0 16 0,-17 2 96,-16-2 32,-1 34-96,-16-16-96,0 0 64,-1-1 0,35 0-128,-18 1 32,-16 0 0,17-1 64,-18-16-32,18 17-32,-17-18-64,-34 18 32,17-1 96,-1 18 32,18-1-32,0 0-64,-17 18 96,0-2 0,16 2-32,-33 16-64,-16 0 32,33 0-32,-17-17 0,17 17 0,-1 17 0,1-17 64,-17 16-96,1 2 0,-18 15-128,34 0 32,16 18-1216,1-17-448,0 33-4096,0 1-1823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0:04.01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2079A4F1-7592-41D3-8B6D-7A04A145573E}" emma:medium="tactile" emma:mode="ink">
          <msink:context xmlns:msink="http://schemas.microsoft.com/ink/2010/main" type="inkDrawing"/>
        </emma:interpretation>
      </emma:emma>
    </inkml:annotationXML>
    <inkml:trace contextRef="#ctx0" brushRef="#br0">12146 4794 3072,'0'-17'1216,"0"17"-640,0-33-32,0 33 448,0 0-96,0-17-64,0 17-96,0-17 0,0 17-416,0 0 96,0-17 96,0 17-256,0 0-128,0 17 96,0-17 160,0 0-64,0 17 64,-18-17 64,18 17 32,0-17-64,0 17 64,-16-1-64,16-16 0,0 17-224,0 0-128,-17 0 224,17 0 192,0 0-288,0 16-192,0-16 127,0 17 65,0-17 96,0 16 160,0 1-256,0-17-32,0 16-96,0 1-64,0-17 32,0 16-32,0-16 0,0 34 64,0-18 800,0 1-448,-17 33-192,17-33-128,0 16-96,0 1 0,-16-1 256,32 1-128,-16-1 256,0 1-256,0-1 32,0-16-96,0 16 160,0-16-128,0 33 192,0-16-192,0-1 32,0 17-64,0-16 96,0-1-96,0 18 320,0-18-192,0 0 96,0 1-160,-16-1 0,16 1-64,0-1 32,0 1-64,0-1 128,0 18-96,0-18 32,0 17-32,0 1 96,0-35-96,0 35 128,0-18-128,0 0 32,0-16-32,0 17 160,0-1-128,-18-16 192,18 16-192,0 1 32,0-18-64,0 18-64,0-1 32,0-16 32,0-1-32,0 1-32,0 0 32,-16-1 32,16-16-32,0 0 64,0 0-64,-17 0 64,17 16-64,-17-16-32,17 0 32,0-17 32,0 17-32,-17 0 256,17-17-160,0 16 256,0-16-256,0 0 96,0 0-128,0 0-64,0 0 0,0 0-32,0 0 0,0 0 0,0 0 0,0-16 0,17 16 0,-17 0 0,0 0 0,17 0 0,-17 0 0,17-17-96,-17 17 64,16-17 160,2 17-64,15-17 32,-16 0-32,33 0-64,-16 1 32,16-1-32,1 17 0,0-17 0,-1 0 0,0 0 64,0 17-32,-16-16 64,17 16-64,-1-17 64,-16 17-64,-1-17 64,1 17-64,-17-17 64,16 17-64,18 0-32,-18 0 32,18 0-32,0 0 0,-1 0 0,0 0 0,-16-17 64,16 17-32,-16-17 64,17 17-64,-18-16 64,1 16-64,0-17 64,0 17-64,-18-17-32,1 0 32,0 17-32,-1 0 0,2 0-96,-2 0 64,-16-17 32,17 34 0,-17-17 64,17 0-32,-17 0-32,0 0 32,0 0-32,16 0 0,-16 0-96,0 0 64,0 0 32,18 17 0,-18-17 64,0 0-32,0 0-32,0 0 32,0 0-32,0 0 0,0-17 0,0 17 0,16 0 64,-16-17-32,0 17 64,17-16-64,-17-1-32,0 17 32,0-17-32,0 0 0,0 0 64,0 0-32,0 1-32,0-1 32,0 0-32,0 0 0,0-17 0,0 1 0,0-1 0,0 1 0,0-18 64,0 17-32,0-16-32,0 16 32,0-33-32,17 17 0,-17-1 0,0 1 0,0-1 0,0 1 0,0 16 0,17 0 0,-17-16 64,0 16-32,0-16-96,0 16 32,0 1 32,0-1 0,0-17 64,0 1-32,0 0-32,0-1 32,0-16-32,0 16 0,0 1 64,0 16-32,0-16-32,0 16 32,0-16-32,0 16 0,0-16 0,0 16 0,0 0 0,0 1 0,0-18 0,0 18 0,0-18 0,0 1 0,0-1 64,0 1-32,17-1-32,-17 18 32,0-18 32,0 17-32,0 1-32,0 16 96,0-17-64,0 1-32,-17-1 32,17 17 32,0-16 32,0 16-32,-17-17-128,17 17 32,0 1-32,0-1 0,0 0 64,0 17 0,-17-17 0,17 17 0,0-17 64,0 17-32,0 0 64,0 0-64,0-17 64,0 17-64,0 0-32,-17 0 32,17-16 32,0 16-32,-16 0-96,16 0 32,0 0 32,-18 0 0,18 0 128,-16 0-64,-1 0 32,0 0-32,-17 0-128,1 0 32,0-17 32,15 17 0,-32 0 64,16 0-32,-16 0-32,16 0 32,-16 0-32,16 0 0,-16 0-96,16 0 64,-16 0 32,33 0 0,-17 0 0,17 0 0,-17 0 0,18 0 0,-1 0 0,0 0 0,1 0 0,-2 17 0,2-17-96,-1 0 64,0 0 96,1 0-32,-2 0-32,18 0 32,-33 0 32,33 0-32,-17 0-96,0 0 32,-16 0-32,33 0 0,-34 0 64,17 0 0,0 0 0,1 0 0,-18 0 0,17 0 0,0 0 0,1 0 0,-18 0 0,17 0 0,0 0 0,1 0 0,-18 0 0,17 0 0,0 0 0,0 0 0,0 0 0,1 0 0,-2 0 64,18 0-32,-16 0-96,-1 0 32,17 0 32,0 0 0,-17 0 0,17 0 0,-16 0 0,16 0 0,0 0 0,0 0 0,0 0 0,0 0 0,-18 0 0,36 0 0,-18 0-160,0 0 96,0 0-608,0 0 384,0 0-3968,0 0 2336,16 16-6783,18 1 4863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0:07.84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6166BB6-A78F-4341-A515-6D3A8D47ECB3}" emma:medium="tactile" emma:mode="ink">
          <msink:context xmlns:msink="http://schemas.microsoft.com/ink/2010/main" type="inkDrawing" rotatedBoundingBox="13222,3665 24153,1830 24235,2318 13304,4153" shapeName="Other"/>
        </emma:interpretation>
      </emma:emma>
    </inkml:annotationXML>
    <inkml:trace contextRef="#ctx0" brushRef="#br0">13727 5282 6528,'0'-16'2464,"0"16"-1344,0 0-480,0-18 1568,0 18-1248,0 0 1184,0-16-1281,0 16 705,0-17-896,0 17 192,0-17-512,0 1-64,0 16-160,-17-18 192,17 2-192,0-1 256,0 17-256,0-17-32,0 1-64,17-2 32,0 2-32,-1-1 256,18 0-160,0-17 256,16 34-256,1-33 160,-1 16-160,1-17 0,16 18-64,0-18 96,0 17-96,18 0 128,-1 1-128,17-2 256,-17 2-192,17 16 256,-17 0-256,17-17 32,0 17-96,33-17-64,-16 17 32,16-16-32,1 16 0,16-18 64,-16 2-32,16-1 128,-16 0-96,16 0 32,-33 0-32,34 1 32,-18-2-64,17 2-32,-16-1 32,33 0-32,-33 17 0,-1-16 0,1 16 0,16 0-96,-16 0 64,16-18 32,1 18 0,-1 0 64,-16-16-32,16 16-32,0 0 32,-16-17-32,0 17 0,16-17 64,-16 17-32,16-34-32,-16 18 32,16-1-128,-50 0 64,33-17 32,1 18 0,0-18 64,-1 0-32,1 18-32,-18-18 32,18 0-128,-17 18 64,16-18 32,1-17 0,-17 18 64,50-35-32,0 18 64,-17 16-64,-33-16 64,17 33-64,-34 0-96,0 1 32,0-18-32,33 17 0,-33-17 64,17 17 0,0-17 0,-18 18 0,18-18 0,17 0 0,-34 1 64,0 16-32,16-17-32,-16 18 32,-17-1 32,1-17-96,-1 1 0,17-1 32,-1 0 0,-15 0 64,-1 1-32,-17 16-32,17-17 32,-17 18-32,-16-18 0,-1 17 64,-16 17-32,0-33-32,-1 33 32,-16 0-32,0-17 0,0 17 64,-17 0-32,17 0 64,-17-17-64,0 17 64,0 0 0,0 0 96,0 0-96,0 0-64,0 0-96,0 0 32,0 0 32,0 0 0,0 0 0,0 0 0,0 0 0,0 0 0,0 0-448,0 0-96,0 0-1696,16 0-5759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0:16.93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44FFEAC-3ABD-472A-AEFC-200157C5CDA7}" emma:medium="tactile" emma:mode="ink">
          <msink:context xmlns:msink="http://schemas.microsoft.com/ink/2010/main" type="writingRegion" rotatedBoundingBox="23807,1271 30898,186 31271,2625 24180,3711"/>
        </emma:interpretation>
      </emma:emma>
    </inkml:annotationXML>
    <inkml:traceGroup>
      <inkml:annotationXML>
        <emma:emma xmlns:emma="http://www.w3.org/2003/04/emma" version="1.0">
          <emma:interpretation id="{F501147A-6666-4A79-8884-A15A97F48466}" emma:medium="tactile" emma:mode="ink">
            <msink:context xmlns:msink="http://schemas.microsoft.com/ink/2010/main" type="paragraph" rotatedBoundingBox="24510,1131 28699,689 28829,1918 24640,2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6B8F31-0D4A-4B87-89B3-AF2D4B6A946B}" emma:medium="tactile" emma:mode="ink">
              <msink:context xmlns:msink="http://schemas.microsoft.com/ink/2010/main" type="line" rotatedBoundingBox="24510,1131 28699,689 28829,1918 24640,2360"/>
            </emma:interpretation>
          </emma:emma>
        </inkml:annotationXML>
        <inkml:traceGroup>
          <inkml:annotationXML>
            <emma:emma xmlns:emma="http://www.w3.org/2003/04/emma" version="1.0">
              <emma:interpretation id="{5FC4062E-A0F7-4B1B-9AE2-54314E704075}" emma:medium="tactile" emma:mode="ink">
                <msink:context xmlns:msink="http://schemas.microsoft.com/ink/2010/main" type="inkWord" rotatedBoundingBox="24510,1131 28699,689 28829,1918 24640,2360"/>
              </emma:interpretation>
              <emma:one-of disjunction-type="recognition" id="oneOf0">
                <emma:interpretation id="interp0" emma:lang="en-US" emma:confidence="1">
                  <emma:literal>objective</emma:literal>
                </emma:interpretation>
                <emma:interpretation id="interp1" emma:lang="en-US" emma:confidence="0">
                  <emma:literal>Objective</emma:literal>
                </emma:interpretation>
                <emma:interpretation id="interp2" emma:lang="en-US" emma:confidence="0">
                  <emma:literal>objectives</emma:literal>
                </emma:interpretation>
                <emma:interpretation id="interp3" emma:lang="en-US" emma:confidence="0">
                  <emma:literal>•objective</emma:literal>
                </emma:interpretation>
                <emma:interpretation id="interp4" emma:lang="en-US" emma:confidence="0">
                  <emma:literal>objectivize</emma:literal>
                </emma:interpretation>
              </emma:one-of>
            </emma:emma>
          </inkml:annotationXML>
          <inkml:trace contextRef="#ctx0" brushRef="#br0">25267 2843 6784,'-17'-34'2624,"17"34"-1408,0 0-1408,0-17 2208,-17 1-992,17 32-416,-17 1-384,0 0-288,-16 33 32,-1-16 320,17 34 96,-16-2 800,16 18-609,0-16 1121,17 16-960,17-34 768,0 18-864,-1-52 224,18-16-512,17-33-64,16-34-160,-17 17-32,1-18 32,-18 18 0,-16-34-64,-17 0-256,-17-1-128,1 18-96,-1-1 0,0 35 64,-17 16 160,34 17-64,-16 17 32,-1 16 32,0 1 128,17 17 32,0-34 32,0 16-928,17-33-416,16 0-1631,1-17-673,0-50-544</inkml:trace>
          <inkml:trace contextRef="#ctx0" brushRef="#br0" timeOffset="477">25637 2288 8192,'0'0'3072,"0"0"-1664,0 17-1024,0 0 768,0-17-768,0 34-160,17 16-192,-17 34-32,0 0 0,0 17 0,16-17 64,-16 1 608,0-18 255,0 0-31,18-16 0,-18-1-352,0-33-96,0 16 224,0-33 192,16-16-448,-16-1-160,0 0-224,17-17-64,0 1-544,17-1-160,-18-16 64,18 33 160,0 0 128,0 0 96,-1 17 96,0 17 64,18 17 64,0-18 32,-18 18-64,1-17 64,-17 17 160,-17-1 160,-17 1 192,-17 16 96,1-33 128,-18 17-384,0-1-32,1-33-192,0 0 0,-1 0-384,18-33-128,-1 16-1088,0 0-448,18 0 1025,16-16-1249,16 16-320,18-17-1152</inkml:trace>
          <inkml:trace contextRef="#ctx0" brushRef="#br0" timeOffset="741">26378 2944 7040,'0'0'2624,"0"17"-1408,17 0-704,-17-17 704,0 16-640,17 1-160,-17 17 96,0 0 256,0 33-416,16-17 768,-16 18-673,0-18 801,0 0-736,0 1 192,-16-17-416,-1-34-1440,0 0 608,-34-34-5279,1 0 3199,16-16-2880</inkml:trace>
          <inkml:trace contextRef="#ctx0" brushRef="#br0" timeOffset="910">26444 2574 8192,'0'0'3072,"0"0"-1664,0 0-1632,0 0 448,0 0-2080,16 0-736,-16 0-384,18 17-64</inkml:trace>
          <inkml:trace contextRef="#ctx0" brushRef="#br0" timeOffset="1282">26714 2760 6784,'-17'-17'2624,"17"17"-1408,17 0-1408,-17 17 384,17 17-128,-17-18-32,33 18-32,-15-18 32,32 2-32,-16-2 0,16 1 544,-16-17 288,-1-17-352,1 1-96,-17-2-192,-1-32-32,-16 34-32,-16-18 64,-1 17-32,0 0 0,-17 17-96,-16 17 32,16 16 128,0 1 128,18 16-192,-18 1-96,18-18 160,-2 18 96,18 0-96,0-1-64,0-16-416,51-34-256,0 0-2048,15-17-864,2-16-32</inkml:trace>
          <inkml:trace contextRef="#ctx0" brushRef="#br0" timeOffset="1514">27404 2692 10624,'-34'34'4032,"18"-34"-2177,-2 33-1599,2-33 928,16 17-448,-17 17-32,0-18-416,-17 18-160,18 0-96,-2 0-128,2 16 64,-1-16 32,17-1 0,0 1 0,0-17 64,33-1-448,1-16-224,17-16-1440,0-1-671,15-17-1857</inkml:trace>
          <inkml:trace contextRef="#ctx0" brushRef="#br0" timeOffset="1730">27740 2356 5888,'-17'-34'2176,"17"34"-1152,-17 0-640,17 0 672,0 16-608,0-16-32,0 18-256,0 15-32,17 18-64,-17 16 32,17 17-64,-17 0 64,17 0-64,0-17 64,-17 1-480,16-34-160,-16-1 288,-16 0-1024,-1-15-320,0-2-992</inkml:trace>
          <inkml:trace contextRef="#ctx0" brushRef="#br0" timeOffset="2085">27437 2810 8320,'0'17'3168,"17"0"-1728,17 0-544,-18-17 960,18 17-833,0-17-287,16 0-480,1 0-128,-1 0-576,1-17-160,-18 17-767,1-17-321,-1-17 896,1 18-288,-17-18-32,0 17 608,0 0 256,-1 0 192,1 17 64,-17 0 256,17 17 224,-17 0 192,17 17 128,-17-1 128,17 18 64,-17-18-96,16-16-96,1 17-352,17-17-129,-34 0-127,17-1 32,0 1-128,0-34-2175,-17 1-1057,0-18-960</inkml:trace>
          <inkml:trace contextRef="#ctx0" brushRef="#br0" timeOffset="2225">28026 2356 6400,'-17'-17'2464,"17"17"-1344,-17 17-320,17 0 1216,0 0-1088,0 0 32,17 16-608,-17 1-1120,17 16 384,16-16-768,-16 0-1184,17-1-576,0-16 96,-1-17 96</inkml:trace>
          <inkml:trace contextRef="#ctx0" brushRef="#br0" timeOffset="2519">28345 2608 7680,'0'0'2880,"0"-17"-1536,17 17-1152,-17 0 640,0 0-512,0 17-192,17-17 0,-17 34 192,17-18-192,-1 35 256,18-17-256,-17 16 96,16 1-128,-15-18 0,-2 1 672,1-1 351,0-16-223,-1-17-32,2 17-512,-18-17-128,0 0-32,0-17 96,0 0-128,0-33-160,0 16-32,0-16-896,-18-1 512,2 1-1791,16 16 1215,0 1-2496,-17 16 1952,17 0-2656,0 17 2400</inkml:trace>
          <inkml:trace contextRef="#ctx0" brushRef="#br0" timeOffset="2923">28699 2423 4736,'0'0'1760,"0"0"-960,-17 0-384,17 0 1312,0 16-960,0 1 1248,0 17-1152,0-1 1056,17 1-1088,0 17 767,0-17-927,0 16 224,16-16-192,1-17 32,-17-17-320,16-17-96,18 0-192,-17-17-32,-1-16 32,1 16-64,-17-17-64,-17 1-544,0 16 288,-17 1-544,0 16 480,-17 0-64,18 0 224,-1 17 32,-17 34 0,34 16 96,-17 17 64,17 1 64,17-1-32,0 1 32,17-18 0,33-16-1088,-17 0-544,18-18-2655,-18-16-1985,0-16 2432</inkml:trace>
        </inkml:traceGroup>
      </inkml:traceGroup>
    </inkml:traceGroup>
    <inkml:traceGroup>
      <inkml:annotationXML>
        <emma:emma xmlns:emma="http://www.w3.org/2003/04/emma" version="1.0">
          <emma:interpretation id="{F6DD88B0-1A20-4250-B514-5B54DFD347B8}" emma:medium="tactile" emma:mode="ink">
            <msink:context xmlns:msink="http://schemas.microsoft.com/ink/2010/main" type="paragraph" rotatedBoundingBox="23989,2464 31080,1378 31271,2625 24180,3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2FA792-245B-4C45-A648-18F502164BE6}" emma:medium="tactile" emma:mode="ink">
              <msink:context xmlns:msink="http://schemas.microsoft.com/ink/2010/main" type="line" rotatedBoundingBox="23989,2464 31080,1378 31271,2625 24180,3711"/>
            </emma:interpretation>
          </emma:emma>
        </inkml:annotationXML>
        <inkml:traceGroup>
          <inkml:annotationXML>
            <emma:emma xmlns:emma="http://www.w3.org/2003/04/emma" version="1.0">
              <emma:interpretation id="{277D682E-F109-4DD8-B615-0C245FC6A7A6}" emma:medium="tactile" emma:mode="ink">
                <msink:context xmlns:msink="http://schemas.microsoft.com/ink/2010/main" type="inkWord" rotatedBoundingBox="24011,2606 27328,2099 27486,3135 24169,3642"/>
              </emma:interpretation>
              <emma:one-of disjunction-type="recognition" id="oneOf1">
                <emma:interpretation id="interp5" emma:lang="en-US" emma:confidence="1">
                  <emma:literal>function</emma:literal>
                </emma:interpretation>
                <emma:interpretation id="interp6" emma:lang="en-US" emma:confidence="0">
                  <emma:literal>'function</emma:literal>
                </emma:interpretation>
                <emma:interpretation id="interp7" emma:lang="en-US" emma:confidence="0">
                  <emma:literal>Function</emma:literal>
                </emma:interpretation>
                <emma:interpretation id="interp8" emma:lang="en-US" emma:confidence="0">
                  <emma:literal>*function</emma:literal>
                </emma:interpretation>
                <emma:interpretation id="interp9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3634">24544 4424 6784,'0'17'2528,"0"-17"-1344,34 17-832,-34-17 672,16 0-608,2 0-288,15 16-128,0-16-1632,1 0 896,0 0-3008,16-16 2080</inkml:trace>
          <inkml:trace contextRef="#ctx0" brushRef="#br0" timeOffset="3479">25166 3904 9216,'0'-51'3424,"-18"18"-1856,2 15-1056,16 2 864,0 16-737,-17-17-255,0 17-192,-17-17-64,18 17-64,-18 0-128,18 0 32,-18 17 32,0 16 0,0 1 128,0 16-64,1 35 480,16-1-320,1 0 256,-2 0-256,2-17-64,16 17-96,0 0-64,16-16 32,2-1-1088,-18 0 576,0-16-3679,0 0 2303,-18-1-3424,18-16 3008</inkml:trace>
          <inkml:trace contextRef="#ctx0" brushRef="#br0" timeOffset="3912">24998 4341 6272,'0'16'2368,"0"-16"-1280,0 17-576,0 0 1120,0 0-928,0-17 352,0 17-608,0 16 640,17-16-608,0 0 543,0 17-575,-1-18 192,1 18-384,0-34 192,0 0-224,0-17-64,-1 17-96,-16-17-768,17 1 416,-17-18-1311,0 0 895,0-16-960,0 16 960,0 1-768,0 16 832,0 0-1216,0 0 1056,0 17-2208,0 17 1664</inkml:trace>
          <inkml:trace contextRef="#ctx0" brushRef="#br0" timeOffset="4333">25335 4189 6400,'0'-34'2368,"0"34"-1280,0 17-1120,0-17 480,0 17-320,0 0 352,0 16-256,0 1 672,17-1-512,0 1 1152,-17 0-864,16-1 1311,-16 18-1119,17-34 640,-17 16-864,17-33 256,-17 17-512,0-17 96,0 0-320,0-17-64,0 17-64,0-33-32,0 16 0,17-17-160,-17 17 96,17-16-192,0 16 160,-1 0-96,1 0 96,0 34 64,17-17 32,-18 17 64,1 0-32,0 16-32,17-16 32,-17 0-544,-1 17 288,1-17-2848,0-1 1665,0-16-4609,0 17 3392</inkml:trace>
          <inkml:trace contextRef="#ctx0" brushRef="#br0" timeOffset="4579">26007 4190 9600,'-33'-34'3584,"33"34"-1920,-17 0-736,17-17 1151,0 34-1183,-17-17-320,17 0-384,-17 16 64,0 2-160,1 15 96,-1 1-96,0 16 0,0-16-32,17-1 96,0 1-96,17 0-96,-17 0 0,34-34-1792,-1 16 960,1-32-3711,-1-2 2559,18-32-2976,-1 16 2880</inkml:trace>
          <inkml:trace contextRef="#ctx0" brushRef="#br0" timeOffset="4796">26242 3802 6400,'-16'17'2368,"16"0"-1280,-17-1-768,17 18 544,0 0-224,17 0-32,-17 16-352,16 17-96,2 18-96,-2-19 32,1 2-64,0-1 192,-1-16-128,2-1-512,-18-16 192,0-18-3552,0 2 2048,-18-18-2304,2-18 2336</inkml:trace>
          <inkml:trace contextRef="#ctx0" brushRef="#br0" timeOffset="5153">26024 4122 7296,'0'34'2720,"0"-34"-1472,17 50-544,0-33 1184,0 0-1056,-1-17 0,18 17-512,17-17-64,-18 16-160,18-32-192,-18 16 32,1-17-192,16 0 160,-16 0 32,0 0 64,-18 0 0,18 1 0,-17 16-96,0-17 64,0 17 160,-1 17-64,1-1 480,-17 1-321,17 17 545,0 0-448,0 16 224,0-16-320,-17-1 224,16-16-256,-16 0 320,17 0-288,-17 0-896,0-17 352,0-34-2975,-17 0 1823,1-16-3968,16-17 3104,-17-18-1312</inkml:trace>
          <inkml:trace contextRef="#ctx0" brushRef="#br0" timeOffset="5307">26579 3819 6016,'0'17'2272,"0"-1"-1216,0 18-1088,17-17 544,-17 0-352,16 17-1536,-16-1 704,18 1-2528,-2-1 1792</inkml:trace>
          <inkml:trace contextRef="#ctx0" brushRef="#br0" timeOffset="5943">26916 3954 9472,'-17'0'3584,"17"0"-1920,-17 33-1600,17-16 1152,0 0-769,0 17 225,0 16-416,0 1-64,0-1-128,17 1 160,0-18-128,16 1 384,1-1-256,-17-16 224,16-17-224,1 0-64,-17-17-96,17-16-128,-18-1 32,1-33-32,-17 16 0,0-16 0,-17 17-64,1-1 0,-1 1-192,0 33-128,0 0 256,-17 0 64,18 34 128,-1 0-224,0 0 128,17 0 96,0 16 32,0-16-32,17 17 32,0-18 96,-1-16-64,18 0 32,-17 0-32,17 0-256,-1-16 96,1-1-32,-1-17 64,-16 17 64,17 1-96,-17-1 64,0 0 32,-1 17-224,1 0-96,0 0 96,-17 17 128,17 0 0,0 16 33,-17 1 478,16-1-223,-16 18 768,17-17-544,0-1 736,-17 1-672,0-17 416,17-17-544,-17 0-32,17-17-192,-17 0-32,0-17-32,0-16-64,17-1-128,-17-16-64,0 34-64,16-1 0,-16 0 160,0 17-96,17 17-32,0 17-32,0 17 64,0 0 64,16 16 64,1 0 96,0 1 0,16-1-1792,-16-16 992,16 0-5215,1-17 3327,-1-34-2496</inkml:trace>
        </inkml:traceGroup>
        <inkml:traceGroup>
          <inkml:annotationXML>
            <emma:emma xmlns:emma="http://www.w3.org/2003/04/emma" version="1.0">
              <emma:interpretation id="{6310DC57-6A82-47F7-B7B3-87D2326813C0}" emma:medium="tactile" emma:mode="ink">
                <msink:context xmlns:msink="http://schemas.microsoft.com/ink/2010/main" type="inkWord" rotatedBoundingBox="28002,1849 31080,1378 31271,2625 28193,3096"/>
              </emma:interpretation>
              <emma:one-of disjunction-type="recognition" id="oneOf2">
                <emma:interpretation id="interp10" emma:lang="en-US" emma:confidence="0">
                  <emma:literal>value</emma:literal>
                </emma:interpretation>
                <emma:interpretation id="interp11" emma:lang="en-US" emma:confidence="0">
                  <emma:literal>volume</emma:literal>
                </emma:interpretation>
                <emma:interpretation id="interp12" emma:lang="en-US" emma:confidence="0">
                  <emma:literal>valve</emma:literal>
                </emma:interpretation>
                <emma:interpretation id="interp13" emma:lang="en-US" emma:confidence="0">
                  <emma:literal>Value</emma:literal>
                </emma:interpretation>
                <emma:interpretation id="interp14" emma:lang="en-US" emma:confidence="0">
                  <emma:literal>volute</emma:literal>
                </emma:interpretation>
              </emma:one-of>
            </emma:emma>
          </inkml:annotationXML>
          <inkml:trace contextRef="#ctx0" brushRef="#br0" timeOffset="6560">28565 3769 7296,'-17'0'2816,"17"-17"-1536,0 0-96,0 17 1088,0 0-193,17 0 33,-17-17-1056,0 17-384,0 0-416,0 17-256,17-17-96,0 34-32,0 16 96,-1 17-160,18 18 64,0-1 64,-1-17 96,1 0 480,0-16 288,-1-18 160,-16-16 128,0-17-448,-17-17-128,17-33-256,0-1-96,-17-33-160,0 17 0,16-17-576,-16 0-256,0 17-256,17-1-160,-17 18 416,0 33 32,17 0 96,0 17-448,0 34-192,-1-17-991,1 16-353,0 18-1280</inkml:trace>
          <inkml:trace contextRef="#ctx0" brushRef="#br0" timeOffset="7195">29423 3785 10496,'-17'-17'3936,"17"0"-2112,-17 0-1984,0 17 639,17 17-447,-17-17-64,0 17-96,1-17 97,-1 17-1,0 16-64,0 1 64,0 16 32,17-16 64,0-17 511,17 0 353,-17-1 0,34-32 32,-17-18-480,-1 0-128,1 1-224,0-1-32,0 1-96,-17-1-32,0 0-192,0-16-96,-17 33 32,17-16 96,0 33-64,0 0 96,-17 0 32,0 16 64,17 1-128,0 16 64,0 1 64,0 0 96,0 0 0,17-1-32,0-16 384,34 0 192,-18-17-160,18-34 0,16 17-96,17-33-32,17-18-32,-17-16 64,0-16-160,-33-2-96,16 18 32,-33-16 0,-18-2-128,1 2-32,-17 16-416,0 16-64,0 35 32,-17 16 64,-16 34 192,-1 33 160,-16 17 0,16 35 32,-16 49 64,33-34 64,0 1 384,34 0 192,0-34-192,16 0-96,1-33-128,-1-18 0,18-16-992,-17-17-320,16-17-2368,-16 1-959,-1-18-129</inkml:trace>
          <inkml:trace contextRef="#ctx0" brushRef="#br0" timeOffset="7507">30381 3533 8832,'-17'17'3328,"17"-17"-1792,0 0-1216,0 16 800,0 1-608,0 0-192,0 17 64,0-18 63,17 18-223,-17-17 64,0 17 128,17-18 128,-1 1 64,18 0 96,0-17 96,-1 0-352,1-17-96,0-16-224,-17-1-32,-1-33-96,-16 16-96,0 1-32,-16-18 0,16 1-352,-17 33-160,17 1 128,-17 16 64,17 17-256,-17 0 0,17 17-1279,-17 16-449,17 1-1856</inkml:trace>
          <inkml:trace contextRef="#ctx0" brushRef="#br0" timeOffset="7939">30869 3112 7296,'0'0'2720,"0"16"-1472,-17 2-608,17-2 864,0 18-32,-17 0 95,17 33-383,0-16-96,0 15-608,0-15 64,17 0 96,17-17 0,0-1 96,-1-16-288,1-17-96,16-17-64,-16 0-32,16-33-128,-16 16-96,0-16-96,-17-1-32,-1 0-96,-16 18-32,-16 0-32,-1-1 0,-17 34 64,17 16 128,-33 18 224,16 16 224,1 18 224,16-1 96,0 0 128,17 1 96,0-18-352,34 18-160,-1-35-256,34 1-64,34-17-1152,-17-17-576,34 0-2144,17-34-863,-1 0-897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1:22.34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1E71E4A3-2AFC-4461-AA90-ADD322E69B58}" emma:medium="tactile" emma:mode="ink">
          <msink:context xmlns:msink="http://schemas.microsoft.com/ink/2010/main" type="inkDrawing"/>
        </emma:interpretation>
      </emma:emma>
    </inkml:annotationXML>
    <inkml:trace contextRef="#ctx0" brushRef="#br0">8461 8142 4736,'0'-50'1760,"0"50"-960,17-50-928,-1 32 320,-16 2-224,18-18 0,-18 18-1184,0-2-448,-18 2-32,18-1 128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3:56.58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C16D92E-539D-404D-9E7F-3B5439A0ED8E}" emma:medium="tactile" emma:mode="ink">
          <msink:context xmlns:msink="http://schemas.microsoft.com/ink/2010/main" type="inkDrawing" rotatedBoundingBox="8648,8191 12427,8225 12411,9990 8632,9955" hotPoints="12405,8292 12373,9756 8926,9682 8958,8217" semanticType="enclosure" shapeName="Rectangle">
            <msink:destinationLink direction="from" ref="{B4601017-E7E8-45E2-937D-80C2788544E9}"/>
          </msink:context>
        </emma:interpretation>
      </emma:emma>
    </inkml:annotationXML>
    <inkml:trace contextRef="#ctx0" brushRef="#br0">9774 9504 3072,'0'-16'1120,"0"16"-576,-17 0-576,17 0 288,0 0-160,-17 0-64,0 0 256,1 0 192,-1 0 128,0 0 96,0 0-96,-17 0 0,18 0-192,-18 0 0,17 0-256,0 0-96,-16 0 32,16 0-128,0 0 0,0 16-32,17 2-64,-17 32 224,17 17 96,0 17-96,0 17 0,0 17-96,0 16-32,0 1 96,0 0 32,-16-1 384,-1-16 160,0-17 224,0 0 128,-16-1 0,16-32 96,-17-1-384,17-16-160,0-17-193,1-1 1,-1-16-128,17-1-64,-17-16 64,17 0 0,0-16-96,0-1-96,17 0 0,0-17-32,-1 18-96,1-1 0,17 0-32,16-17 96,1 18 0,16-2 32,0 2-96,17-1 64,34 0 32,0 1 0,17-2-96,-1 2 64,34-1-32,1 17-64,-1 17 96,17-17 64,0 16 0,0-16-32,0 18 32,-34-2-32,1-16 128,16 0 64,-17 0 0,-16 0-32,-1 0-32,-16-16 64,-34 16-32,0 0 64,-33 0-128,16 0 0,-33 0-32,-1 0-64,1 0 32,-17 0 32,0 0-32,-1 16 64,-16-16-64,17 0 64,-17 0-64,0 0 64,0 0 128,18 0 192,-18-16 64,0-2 0,0 2-320,0-1-64,0-16-32,0-1 96,0-17-128,0 1-32,0-17 0,0-17 64,0 0-32,0-1-32,0-16 32,0-17 32,-18 1-32,18-1-32,-17 17 32,17 17-32,0 16-96,-16 2 0,16 32-32,0 0 96,0 0 0,-17 1 96,17 16-96,0 17-64,-17 0 64,17 0 0,0 0-64,-17 0 64,17 0 96,-17 0 32,17 0-128,-16 0 32,-1 0 0,17 0 0,-34 0 0,17 0 0,-16 0 64,-1 0 32,-16 0-32,-1 17-64,-16-17 160,0 0 32,-1 0 128,-16 0 32,0 0 96,-34 0 64,-16 0-160,16 0 32,-33 0-224,-1 17-96,-33-1-128,34 18 32,-17 0 32,33-18 64,-16 18-96,-1-17 0,18 0 32,16-1 64,0 2-32,17-18-32,0 0 32,17-18 32,17 18-96,-17-16 0,16-1 96,1 0 32,17 1-128,-1-2-32,1 2 32,16 16 0,1-17-64,16 17 0,0 17-224,-17-17-64,17 34-992,1-1-352,-1 18-1664,-34 33-735,-33-17-481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1:23.45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14098FC-31E8-46D9-B2CC-7913952C6885}" emma:medium="tactile" emma:mode="ink">
          <msink:context xmlns:msink="http://schemas.microsoft.com/ink/2010/main" type="inkDrawing"/>
        </emma:interpretation>
      </emma:emma>
    </inkml:annotationXML>
    <inkml:trace contextRef="#ctx0" brushRef="#br0">8343 7923 6144,'-34'0'2272,"18"0"-1216,-35-17-384,34 17 800,0 0-288,-16-17 32,-1 1-544,1-1-224,-18 0-288,1 0-128,-1 17 64,-16 0-64,33 0-32,-16 0-64,-1-17 32,18 17 96,-18 0 32,1-17 160,-1 17 160,1-16-33,-1 16 33,-16-17-96,17 17-32,-18 0-96,1 0 32,17 17-128,-1-1-64,1 1 0,-1 17-32,1-17-96,-18 16 0,1 1 128,17 0 32,-1-1-96,1 1-32,-1 0-64,1 16 96,16 1 0,1 16 32,16-17-96,0 1 0,17 16 64,0-17 64,17 18 544,0-18 288,-1 1-544,18-18-128,0 35-160,16-18 32,1 17-32,16 1 64,0-18 0,34 1 32,0-18 128,34 1 160,-34 0-224,16-18-32,35 1-32,-1-17 64,17 0-32,-33 0 64,16 0-128,17-17 0,-16 17-32,-1-16 32,-16-1-64,16 0-32,1 0 32,-1 0 32,-16-16 32,-18 16 32,1-17 0,17 0 64,-1 18-32,-16-18 64,16 0-128,-16 18-64,-17-18 0,-17 17-32,-16 0 0,-1 0 64,0-16 320,0 16 128,-16-17-96,-1 1 0,-16-1-64,-17 0 32,0 1 0,-17-18 64,0 1-96,-17-17-32,-17-1-192,0 1-32,1 17-32,-18-1 32,18 1-64,-18-18-32,-16 18-64,17-17 32,-18 16 96,1 1 96,-17-1-64,0 1 0,0-1 96,16 1 32,1-1-96,0 1-32,0 16-32,-18 1 32,1 16-64,-17 0 64,0 0-64,17 17-32,0-17 32,-17 17-32,17 0-96,-17 0 64,0 0-32,0 17 0,0 0 64,17-17 0,0 17 0,-17 0 0,17-17 64,-17 16 32,-33 18-32,16-17-64,34 17 32,-17-1-32,0 1 0,17-1 0,-17 1 0,17 0 0,-17-1 0,17 1 0,17-17-96,16 16 64,1 1-32,16-17 0,17 17-1216,17-1-480,17 1-2464,33-1-1023,18-33-641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1:26.90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F03F96E-1EC1-44F7-A21B-87030F490F7E}" emma:medium="tactile" emma:mode="ink">
          <msink:context xmlns:msink="http://schemas.microsoft.com/ink/2010/main" type="inkDrawing" rotatedBoundingBox="23546,14684 24426,7679 26917,7992 26037,14997" semanticType="verticalRange" shapeName="Other">
            <msink:sourceLink direction="with" ref="{D236C939-17EF-419F-BB33-E43302A4CC88}"/>
          </msink:context>
        </emma:interpretation>
      </emma:emma>
    </inkml:annotationXML>
    <inkml:trace contextRef="#ctx0" brushRef="#br0">25922 9084 5376,'-18'0'2016,"18"0"-1088,-16-17-384,16 17 704,-17 0 64,17 0 96,0 0-224,-17 0-64,17 17-640,0-17-160,0 0 32,0 17 63,0 0 129,17-17 64,0 16 96,17 1-32,16-17-32,34 0-128,17 0-64,0 0-128,0 0-32,-17 0-96,0-17 32,-17 17-64,1 0 64,-18 17-64,-16-17 0,-18 17 96,-16 17 96,0 0-128,0 16-64,-16-16-64,-1 16-96,17 17-64,-17 0 32,17 35-32,0-2-64,0 18 96,0-17 0,0 34 32,0-17 0,0 16 128,0-16 64,17 0 64,-17 16 0,0 0-64,0 18-32,0-18-32,0 1 0,-17 34 0,17-1 0,0 0-160,0-17 32,0 34 0,0 0 64,0 0 160,0-17 192,0 0-224,0 18-32,0-18-32,0-34 0,0 1-64,-17 16 32,17-16 0,0 0 96,0-1-96,-17 0 0,17-16-32,-16 17 32,-1 0 0,17-1 96,-17-16-32,17-17 0,-17-17-32,17 0 0,-17-17-64,17 1 32,-16 16-64,16-17 64,0-16-64,0 15 64,-18-15-64,18-17-32,0-1 32,-16 1 32,16 0-32,-17-18-32,17 2 32,-17-2-32,17 1 0,-16-17 64,16 17-32,-18-17 64,18 0 0,-16 16 96,16-16-96,-17 0 0,17 18-32,-17-18-64,1 0 32,16 0 32,-18 16 32,2-16 32,-18 17-64,0-17 32,-16 0-64,0-17 64,-1 1-64,-16-2 64,-1 2-64,-16-1-32,-34 0 32,1 17 32,16 0-32,-17 0-32,34 0 32,16 0-32,2 17 0,-36-17 0,2 17 0,32-1 0,-32 2-96,32-2 64,-16 1 32,16 0 0,-32-17-96,32 17 64,-16-17-128,17 17 96,-17-17 32,33 16 32,-16 1-160,34-17 96,-18 17-800,18 0 448,-1 0-2624,34-17 1696,-17 16-6687,17 2 4479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11.27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3773223-642F-45E8-87C5-B42530AEFEF9}" emma:medium="tactile" emma:mode="ink">
          <msink:context xmlns:msink="http://schemas.microsoft.com/ink/2010/main" type="writingRegion" rotatedBoundingBox="24148,6076 32061,2371 35722,10192 27810,13897"/>
        </emma:interpretation>
      </emma:emma>
    </inkml:annotationXML>
    <inkml:traceGroup>
      <inkml:annotationXML>
        <emma:emma xmlns:emma="http://www.w3.org/2003/04/emma" version="1.0">
          <emma:interpretation id="{F0F59495-5CFE-4E82-A4A5-2967D46461FF}" emma:medium="tactile" emma:mode="ink">
            <msink:context xmlns:msink="http://schemas.microsoft.com/ink/2010/main" type="paragraph" rotatedBoundingBox="27670,4180 32174,2438 32881,4266 28377,60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9F7712-5114-4B00-9269-3F2A41A15F44}" emma:medium="tactile" emma:mode="ink">
              <msink:context xmlns:msink="http://schemas.microsoft.com/ink/2010/main" type="line" rotatedBoundingBox="27670,4180 32174,2438 32881,4266 28377,6007"/>
            </emma:interpretation>
          </emma:emma>
        </inkml:annotationXML>
        <inkml:traceGroup>
          <inkml:annotationXML>
            <emma:emma xmlns:emma="http://www.w3.org/2003/04/emma" version="1.0">
              <emma:interpretation id="{A26AEFBE-D5CC-4A90-8CBD-6AB7BA42B40D}" emma:medium="tactile" emma:mode="ink">
                <msink:context xmlns:msink="http://schemas.microsoft.com/ink/2010/main" type="inkWord" rotatedBoundingBox="27670,4180 32174,2438 32881,4266 28377,6007"/>
              </emma:interpretation>
              <emma:one-of disjunction-type="recognition" id="oneOf0">
                <emma:interpretation id="interp0" emma:lang="en-US" emma:confidence="0">
                  <emma:literal>variables</emma:literal>
                </emma:interpretation>
                <emma:interpretation id="interp1" emma:lang="en-US" emma:confidence="0">
                  <emma:literal>Variable S</emma:literal>
                </emma:interpretation>
                <emma:interpretation id="interp2" emma:lang="en-US" emma:confidence="0">
                  <emma:literal>variable S</emma:literal>
                </emma:interpretation>
                <emma:interpretation id="interp3" emma:lang="en-US" emma:confidence="0">
                  <emma:literal>Variables</emma:literal>
                </emma:interpretation>
                <emma:interpretation id="interp4" emma:lang="en-US" emma:confidence="0">
                  <emma:literal>Varioble S</emma:literal>
                </emma:interpretation>
              </emma:one-of>
            </emma:emma>
          </inkml:annotationXML>
          <inkml:trace contextRef="#ctx0" brushRef="#br0">28496 6412 7936,'0'-51'2976,"-17"0"-1600,0 18-480,17 16 1024,0 0-353,0 0-63,0 1-544,0-2-224,0 2-416,0 16-192,17 0-96,0 16-32,0 2 0,-1 32-160,18 18-32,0-2 96,16 2 96,-16 33-32,16 0 0,-16-17 448,0-17 256,16 0 224,-16-16 96,-1-34 96,18-1 128,-18-49-480,18-18-160,-17-16-352,-1-17-96,1-34-64,-17-33 32,-17 17-224,0-2-32,0 19-288,-17 16-64,17 17-480,-17 16-192,34 35-704,-17 33-320,17 17-1215,0-1-545,0 35-352</inkml:trace>
          <inkml:trace contextRef="#ctx0" brushRef="#br0" timeOffset="463">29926 6210 13440,'16'-17'4991,"-32"17"-2687,-1-17-2272,0 17 960,1-17-672,-18 17-96,0 0-224,0 17-32,1 0 32,-18 33-96,1 1 64,16 16-128,-16 0-32,33 18 96,0-18 32,17 17 256,17-34 192,0-16 224,17-34 160,16-17-320,17-16-160,0-18-128,1-33-32,-34 17-160,-1-17 32,-16 0-512,-17-1-128,-17 35-544,0-1-192,-17 18 512,1-1 256,16 34 224,1 34 192,-18-1-128,34 18 0,0 16 288,0-16 160,16-1-32,18-16 0,16-1 32,-16-16 64,16-17-672,-16 0-288,0-17-1247,0-16-481,0-1-1728</inkml:trace>
          <inkml:trace contextRef="#ctx0" brushRef="#br0" timeOffset="834">30279 5923 7680,'0'-17'2880,"0"1"-1536,17 16-864,-17-17 832,0 17-224,17 0 96,-17 0-385,0 0-191,0 0-320,0 17-128,0 33-32,0 1 128,0 16 160,17 17-288,-17 0-160,16-17 96,-16-16 64,0 16 320,18-33 96,-18-17 800,0-17-384,0-17-128,0-17-352,0-33-160,0-17-256,0 16-32,0 1 32,16 0 32,-16 16-128,0 18-32,0-1-192,17 0 0,-17 18-576,17 16-192,-17 0-864,16 0-416,2 16-671,15-16-289,0 17-640</inkml:trace>
          <inkml:trace contextRef="#ctx0" brushRef="#br0" timeOffset="1067">30784 5789 6912,'0'17'2624,"0"-17"-1408,0 17-576,0 0 768,0 0-416,16-1-128,-16 18-416,0 0-192,0 33-160,0 0-96,18-16 32,-18-1-32,0-16 0,0-1 0,0-33 64,0-16-1504,-18-18-640,18-17-1568,0 1-864,-16-34 2176</inkml:trace>
          <inkml:trace contextRef="#ctx0" brushRef="#br0" timeOffset="1175">30750 5419 4480,'-17'51'1760,"17"-51"-960,0 67-1856,-17-50-1120,34 16 1056,-17 1-480</inkml:trace>
          <inkml:trace contextRef="#ctx0" brushRef="#br0" timeOffset="1562">31087 5705 9984,'0'0'3680,"0"0"-1984,0 0-1696,0 0 736,-17 17-480,0 17-129,0-18-190,1 18 31,-1 0 32,0 33 0,-17 0 0,34-16 0,0 16 0,34-33 479,-17-18 321,0-16-128,16-33 0,1-18-320,-17 18-128,16-18-128,-33-16 0,0 17-64,0-18-32,0 18-320,-17-1-192,17 18 32,-16-1 32,16 34 192,0 17 96,-17 16 0,17 1 128,0 0 0,0-1 32,0 1 64,17-17 32,-17 0 32,16 0 0,1-1-704,17-16-319,-17-16-1473,0-1-544,16-17-896</inkml:trace>
          <inkml:trace contextRef="#ctx0" brushRef="#br0" timeOffset="2272">31793 4360 10624,'0'0'3936,"17"0"-2112,-17 17-1633,0-17 897,0 17-576,0 0-96,0 50-352,16 17-32,-16 51-32,0-17 0,18 33 64,-18-16 32,0 16 96,16-33-32,-16-1 64,17-32-64,-17-18 0,0 0-96,0-33-64,17-1-1824,0-16-831,0-17-2273</inkml:trace>
          <inkml:trace contextRef="#ctx0" brushRef="#br0" timeOffset="2659">32113 5134 12032,'0'17'4575,"17"-17"-2495,-17 0-2016,17 0 960,-17 17-608,16-17-64,1 0-224,0 16-32,0-16-32,16 17-64,-16-17 32,17 17 224,0-17 224,-1 0-96,1 0-64,0 0-96,-18-17-64,18 0-320,-17 1-128,0-18-416,-17 0-128,0-16 32,-17 16 0,17 0 224,-34 1 128,17 33 256,-16 33 160,-18 1 256,18 16 128,-35 18 0,18 16 32,-1 0-128,18 0 0,33-16 32,0-18 160,33-16-1024,1-34-480,33-17-1855,17-17-865,17-33-576</inkml:trace>
          <inkml:trace contextRef="#ctx0" brushRef="#br0" timeOffset="2982">33004 4680 11136,'-50'51'4224,"0"-18"-2305,-18 18-1247,34-18 1056,0 1-576,1 16-128,0-16-448,15 16-128,2-16-256,-1 0-64,0-1 0,17-16 0,34 0 0,16-17 0,0 17 64,18-17-96,-18 0-64,1 17-96,16-17 32,-33 33-32,-18 1-64,2 0 160,-36 33 32,2-17 192,-34 18 96,-18-1-64,1 0 64,0 0-128,-1-33 32,1 17-384,0-35-128,16 1-1920,0 0-800,18-34-3359</inkml:trace>
          <inkml:trace contextRef="#ctx0" brushRef="#br0" timeOffset="2026">31137 4259 11136,'0'-17'4128,"0"17"-2241,0 34-1567,0-18 1248,0 18-928,0 16-128,0 18-320,0 50-192,0 0-32,0 32 32,17 19 128,0-1 160,0-17 192,16-16 160,1-34-320,16-33 96,-16-2 96,0-15 32,-17-18 32,16-15-96,-16-18-32,17-34-352,-1-34-96,1 2-544,0-19-128,-1 34 192,1 1 192,0 16-96,-1 34 0,1 0 0,-17 34 0,-1 16 128,1 1 96,-17 0 0,0 16 128,-17-16 64,1-18 128,-18 18-64,0-35 0,1 18 160,-1-17 96,0 0-192,18-17-96,-18-17-608,0-17-288,34-33-768,-16-17-352,16-17-927,16 16-417,1-15-640</inkml:trace>
        </inkml:traceGroup>
      </inkml:traceGroup>
    </inkml:traceGroup>
    <inkml:traceGroup>
      <inkml:annotationXML>
        <emma:emma xmlns:emma="http://www.w3.org/2003/04/emma" version="1.0">
          <emma:interpretation id="{6C92CDA6-1296-4441-ADDC-53021C2CAC63}" emma:medium="tactile" emma:mode="ink">
            <msink:context xmlns:msink="http://schemas.microsoft.com/ink/2010/main" type="paragraph" rotatedBoundingBox="26373,10122 32552,6705 33358,8163 27179,11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2B6F6D-9C68-470E-B363-F40DE235A608}" emma:medium="tactile" emma:mode="ink">
              <msink:context xmlns:msink="http://schemas.microsoft.com/ink/2010/main" type="line" rotatedBoundingBox="26373,10122 32552,6705 33358,8163 27179,11580">
                <msink:destinationLink direction="with" ref="{A0C349E5-4ECC-4C32-948C-5C22B828B0D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4315B1C-5C56-4AB1-ACA6-83C2DA215FF7}" emma:medium="tactile" emma:mode="ink">
                <msink:context xmlns:msink="http://schemas.microsoft.com/ink/2010/main" type="inkWord" rotatedBoundingBox="26373,10122 32552,6705 33358,8163 27179,11580"/>
              </emma:interpretation>
              <emma:one-of disjunction-type="recognition" id="oneOf1">
                <emma:interpretation id="interp5" emma:lang="en-US" emma:confidence="0">
                  <emma:literal>Constraints</emma:literal>
                </emma:interpretation>
                <emma:interpretation id="interp6" emma:lang="en-US" emma:confidence="0">
                  <emma:literal>Constrain B</emma:literal>
                </emma:interpretation>
                <emma:interpretation id="interp7" emma:lang="en-US" emma:confidence="0">
                  <emma:literal>Constrain G</emma:literal>
                </emma:interpretation>
                <emma:interpretation id="interp8" emma:lang="en-US" emma:confidence="0">
                  <emma:literal>Constrains</emma:literal>
                </emma:interpretation>
                <emma:interpretation id="interp9" emma:lang="en-US" emma:confidence="0">
                  <emma:literal>Constrain I</emma:literal>
                </emma:interpretation>
              </emma:one-of>
            </emma:emma>
          </inkml:annotationXML>
          <inkml:trace contextRef="#ctx0" brushRef="#br0" timeOffset="198172">29523 10683 14336,'0'0'5343,"0"0"-2879,-17 0-2592,0 0 992,17 0-672,-17 17-128,1-1-96,-18 2-96,17 15 96,0 0 0,1 1 32,-18 17-96,17-18 64,0 18-32,17 0 0,0-1 0,17-16 0,0-18 128,0 1 32,16 0-128,1-17-32,0 17-128,-1-17 32,1 17-64,0-1 0,-18 18 32,1 0 128,-17 16 96,0 0 64,-17 1-32,1-18-64,-18 18 32,0-17 32,17-17 32,1-1 32,-18 2-640,17-36-224,17-15-1376,0-34-639,17-35-1249,0 2-1600,16-18 1888</inkml:trace>
          <inkml:trace contextRef="#ctx0" brushRef="#br0" timeOffset="198391">29825 10229 12288,'17'-17'4575,"-17"17"-2495,0 0-1312,0 0 1280,0 0-992,0 0-320,17 0-544,-17 17-128,17 16-64,0 35-96,16-1 0,1 17 64,-17 17 0,16-17 32,1 0 0,0 0-96,-18 0 64,1-16-256,-17-18-64,0-16-864,0-18-416,-33-16-1600,16-16-671,-17-18-641</inkml:trace>
          <inkml:trace contextRef="#ctx0" brushRef="#br0" timeOffset="198853">29724 10599 11136,'0'0'4224,"0"17"-2305,0-17-1183,17 0 1120,0 0-320,-1 17 32,2-17-864,-2 0-352,18-17-224,0 17-32,-1-17 0,0-17-480,1 1-192,0-1-64,-17-16-32,16 16 224,1 17 192,-17-16 160,16 16 64,-15 0-64,-2 17 64,1 0 224,0 0 128,-1 34-32,2-1 0,-2 18-96,1-1 32,17 17-128,-34 1 0,17-18-32,-1 1 32,2-1 0,-18-16 32,16-1 288,-16 1 96,0-17-32,0-17 32,0 17-160,0-17-32,0-17-128,0 0-32,0-33-192,0 16 32,0-33-160,0-1 32,0 1 0,0 17 64,17-18-32,0 35 32,17-1-160,-18 0-96,18 18-672,0-1-320,-1 0-1504,0 17-575,1 17-2049</inkml:trace>
          <inkml:trace contextRef="#ctx0" brushRef="#br0" timeOffset="197664">28193 11726 12800,'0'-18'4735,"0"18"-2559,0 0-2112,0 0 960,0 0-608,0 34-128,0 0-288,-17 33 0,17 0 0,0 17 64,0 0 96,17-16 0,-17-18 0,17 1 320,33-18 160,1-33 32,-1 0-32,1-16-256,-1-35-160,-16-16-64,-17-17-32,-1 0-224,-16 16 0,-16 1-480,-35 0-96,1 17 128,16 16 96,-16 17 160,16 0 128,0 17-128,18 0 32,-1 17 64,0 0 96,17 17 64,0-1 32,17-16 64,0-17 32,33-17 96,0 0 32,1 1-192,-1-2-64,-16 2-288,0-18-64,-18 0 0,18 18 64,-34-18 32,17 17 96,-17 0 64,17-17 64,-17 34-32,0-16-32,17 16-128,-1 16-64,-16 2 160,34-2 128,-17 18 64,17 16-32,-18 1 384,18 0 128,0-1-64,-18 0 64,1 1 128,0-34 64,-17 16 0,17-16 32,-17-17 64,0 0 128,0-34-480,0-16-192,0 0-160,0-18-96,0 1-64,0-17-32,17 17-32,-17 16 96,0 0-160,17 35 64,-17-1-96,0 34 0,16 17 32,-16-1 64,17 18 128,0-1 64,0 0-96,16 1 32,1-18-352,0 1-160,-1-34-1376,1-16-608,17-18-1951,-1-16-833,1-18 1152</inkml:trace>
          <inkml:trace contextRef="#ctx0" brushRef="#br0" timeOffset="199284">30869 10212 12928,'-51'0'4831,"34"0"-2623,1 17-2144,-1 0 896,0-17-448,-17 17-32,1-1-32,16 18 64,-17 17-288,17-18-64,17 18 32,17-1-96,0 1 0,17-1 96,-1-16 96,1-17-64,0-1 32,-1-32-160,1-1-64,-1 0-96,-16-34-32,0-16-160,0 17-64,-17-1-64,-17 1 64,17 16-32,0 17 64,0-16-128,0 16-64,0 17 192,0 0 96,17 0 32,0 50 128,-17-16 0,33 16 96,-16-16-32,0 0 64,0-17-1120,0-17-512,-1 0-1599,1-34-737,0 17-352</inkml:trace>
          <inkml:trace contextRef="#ctx0" brushRef="#br0" timeOffset="196877">27638 11021 9984,'0'-34'3776,"0"18"-2048,0-1-832,-17 17 1215,17 0-575,-17-17-160,1 17-736,-2 17-320,-15-17-192,16 33-32,0 35 0,-16 16 32,-1 17 0,0 17-64,0 50-64,18-17 448,-1 18-256,17 16 352,17-17-32,17-16 64,-1-52-224,34-32-128,17-35-128,18-33-352,-2-33-160,-16-1-1408,0-16-576,0-18-1920,-16 1-799,-18-17 607</inkml:trace>
          <inkml:trace contextRef="#ctx0" brushRef="#br0" timeOffset="199470">31255 9927 9984,'-17'34'3776,"17"-17"-2048,0 0-1024,17-1 991,-17 18-607,17-17-224,-1 16-448,1 1-192,0 0-128,0-1-96,0 1 32,-1 0-384,-16-18-160,18 1-1856,-18-17-767,-18-17-1633</inkml:trace>
          <inkml:trace contextRef="#ctx0" brushRef="#br0" timeOffset="199639">31204 9473 7552,'-17'17'2880,"34"0"-1536,-17 16-1504,17-33 544,-17 34-1984,17-17-800,0 16-448,16-16-128</inkml:trace>
          <inkml:trace contextRef="#ctx0" brushRef="#br0" timeOffset="200027">31675 9642 12288,'0'0'4575,"0"17"-2495,0 17-2144,0-17 864,0-1-480,0 18-96,17 17-224,0 16-64,-17-34 32,33 35 128,-16-35 96,0 1 288,0 0 128,0-18 0,-1 1 0,1-17-32,-17 0 0,0 0-96,17-17-32,-17 1-192,0-35 0,-17 1-96,17-1 64,0 1-192,0-1-96,0 1-64,0 16 0,0 17 0,17 1 0,-17 32 0,17 1 96,0 17-64,0 0 32,17 16 64,-1 0 64,1-16-32,-17 0 64,16-17-64,-16-1-32,17-16-1120,-17 0-512,-17-16-1728,17-18-639,-1-17-1153</inkml:trace>
          <inkml:trace contextRef="#ctx0" brushRef="#br0" timeOffset="200289">32382 8801 12288,'-17'-34'4639,"34"34"-2495,-17 0-1792,0 0 1024,0 0-864,0 17-192,0 0-288,0 16-64,0 35 32,17 16 0,0 0 0,0 0 0,-1 0 64,18 0-96,-17-17 0,0-16-128,-1-1-32,-16 1-416,17-17-160,0-18-928,-17 1-447,-17-34-1185,0 17-480,1-33 352</inkml:trace>
          <inkml:trace contextRef="#ctx0" brushRef="#br0" timeOffset="200753">32096 9373 12288,'0'17'4575,"0"-17"-2495,17 17-1568,0-17 1024,0 0-544,-1 0-128,18 0-416,16 0-128,1-34-192,-1 1-96,18-35 64,16 1-416,0-17-192,17 0-512,0 16-224,-17 1 512,17 0 256,-33 16 384,-18 1 224,1 16 416,-51 17 704,0 17-224,-34 17-32,0 0 0,1 17-256,-35-1-128,1 35-160,16-1-32,1 0-32,16-16 0,17-1-64,17-16-32,17-17-96,33-1-32,18-16-384,-1 0-96,18-16 96,16-1 96,16 17 96,-16 0 32,0 0 0,0 17 0,-34 16 128,-16 1 64,-18 0 192,-33 16 96,-16 1 0,-52-1 128,1 0-288,0 35-96,-1-35-288,-16 17-96,34-33-800,-34 0-320,-17-18-4192,-17-16-1823</inkml:trace>
        </inkml:traceGroup>
      </inkml:traceGroup>
    </inkml:traceGroup>
    <inkml:traceGroup>
      <inkml:annotationXML>
        <emma:emma xmlns:emma="http://www.w3.org/2003/04/emma" version="1.0">
          <emma:interpretation id="{CCBE585C-E06E-4A5C-8521-ED5308AAC455}" emma:medium="tactile" emma:mode="ink">
            <msink:context xmlns:msink="http://schemas.microsoft.com/ink/2010/main" type="paragraph" rotatedBoundingBox="27183,12558 32275,10174 32901,11513 27810,13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E94C61-2395-44CA-B86C-1B90A5444AFA}" emma:medium="tactile" emma:mode="ink">
              <msink:context xmlns:msink="http://schemas.microsoft.com/ink/2010/main" type="line" rotatedBoundingBox="27183,12558 32275,10174 32901,11513 27810,13897"/>
            </emma:interpretation>
          </emma:emma>
        </inkml:annotationXML>
        <inkml:traceGroup>
          <inkml:annotationXML>
            <emma:emma xmlns:emma="http://www.w3.org/2003/04/emma" version="1.0">
              <emma:interpretation id="{30322A7B-262F-4226-B11C-FABD7DF0F58D}" emma:medium="tactile" emma:mode="ink">
                <msink:context xmlns:msink="http://schemas.microsoft.com/ink/2010/main" type="inkWord" rotatedBoundingBox="27183,12558 32275,10174 32901,11513 27810,13897"/>
              </emma:interpretation>
              <emma:one-of disjunction-type="recognition" id="oneOf2">
                <emma:interpretation id="interp10" emma:lang="en-US" emma:confidence="1">
                  <emma:literal>Resources</emma:literal>
                </emma:interpretation>
                <emma:interpretation id="interp11" emma:lang="en-US" emma:confidence="0">
                  <emma:literal>Resource S</emma:literal>
                </emma:interpretation>
                <emma:interpretation id="interp12" emma:lang="en-US" emma:confidence="0">
                  <emma:literal>Resource s</emma:literal>
                </emma:interpretation>
                <emma:interpretation id="interp13" emma:lang="en-US" emma:confidence="0">
                  <emma:literal>Resource 5</emma:literal>
                </emma:interpretation>
                <emma:interpretation id="interp14" emma:lang="en-US" emma:confidence="0">
                  <emma:literal>Resource {</emma:literal>
                </emma:interpretation>
              </emma:one-of>
            </emma:emma>
          </inkml:annotationXML>
          <inkml:trace contextRef="#ctx0" brushRef="#br0" timeOffset="212140">28043 13914 5632,'0'-16'2176,"0"16"-1152,0-17 128,0 17 1024,0 0-96,0-17-32,-17 17-1089,17 0-479,0 0-320,-17 0-160,17 34 96,17 16-128,0 18-64,-1 32 64,1-16 0,0 34 32,0-16 64,0 32 448,0-33 288,-17-17-96,16 0-96,-16-33 64,17-1 96,-17 0 256,0-50 64,0-16-384,-17-35-160,1-16-320,-1-34-96,0-17-128,-34-17-32,18-16 32,16 16 64,0 35-192,0-18 32,34 17 32,17 0 32,16 0-64,34 17 0,17 0 64,0 17 0,17 33-128,-17 17 32,-34 17-160,1 17 32,-18 17-32,-16 16 96,-34 18 128,-17-18 32,-17 34 32,-33 0 64,-17 0 96,-17 0 64,17-16-32,0-1-32,16-34-96,1 1 32,33-17-64,1-17 64,16 17-224,17-1 32,0 2-128,34-2 64,-1 18-64,18 16 0,33-16 32,-17 16 128,0 18 32,17-1 32,-16 17 0,-18-33 0,1 16 64,-1-34 32,1 1-32,-18-17-64,1 0-1472,0-34-672,-1 0-2719,1-17-2401,0-33 2624</inkml:trace>
          <inkml:trace contextRef="#ctx0" brushRef="#br0" timeOffset="212522">28833 14100 10624,'0'16'4032,"17"-16"-2177,-1 18-2238,-16-2 575,18 1-96,15 16 159,1 1-63,16-17 64,1 16-160,16 1 288,0-34 224,-17 0-128,1 0 0,0-34-448,-17-16-96,-1-17-544,-16 0-224,-1-1-96,-32 18 97,-1 0 159,0 32 96,1 2 416,-18-1 224,-17 50 544,0 18 352,18 16-225,0 1-127,-1 16-192,17 0-32,17-17-160,17-16-64,-1-1-224,18-33-32,0 0-1440,16-34-671,-16-16-2465</inkml:trace>
          <inkml:trace contextRef="#ctx0" brushRef="#br0" timeOffset="212908">29674 13645 13696,'-16'0'5183,"16"0"-2815,0 33-2688,-17-33 864,17 18-448,-17-2-64,0 18 0,0-18-32,17 2 0,-17 15 0,17-16 0,17 0 64,-17 0 96,17-1 0,0-16 64,17-16-288,16-1 0,0 17-288,1-17-96,-1 17-32,-16-17 32,0 34-96,-1-17 0,-33 34 320,0 16 192,-17 0 160,1 1 96,-18 16-32,0-16 32,1 0-128,16-18-64,0-16-224,0-1-32,0-32-1312,17-1-511,0-16-2465,17-35-1472,17-16 2720</inkml:trace>
          <inkml:trace contextRef="#ctx0" brushRef="#br0" timeOffset="213918">30195 13427 11136,'0'0'4224,"0"16"-2305,0 35-2015,0-34 704,0 16-544,0 1 0,0 16 128,17 1 192,-17 16-192,34-16 192,-18-1 96,18-16 192,-17-17 64,16-17-192,1-17-64,0 0-288,-18-17-64,18-16-416,-34-17-224,0-1-288,0 1-64,-16 16 32,-2 1 96,-15 16 416,16 1 192,-17 33 0,18 17 96,-1-1 32,0 18 64,0 0 32,17-1 32,0 1 128,17-17 160,0 0-32,0-17 32,-1 0-224,2-17-64,-2-17-288,1-16-64,0 16-96,-1-16-32,2 16 192,-2 0 128,1 1 64,-17 16-32,0 0-64,0 17 32,0 17-128,17 16-32,-1 18 0,2-1 128,15 18 448,0-35 224,1 18 192,0-18 64,0-16-192,-18-17 0,18 0-256,-17-17-96,0-16-256,17-18-32,-34 1-320,16-17-128,-16-1-128,0 1 0,0 17 128,0 16 128,-16 0 160,16 1 128,-18-1-32,18 17 0,0 0 32,-16 0 0,16 17-160,0 0 32,0 0 0,0 0 64,0 0 32,0 0 32,0-16 64,16 16 96,-16 0-128,18 0-32,-18-17-64,0 17 0,16 0 0,1 0-64,0 17 96,-1-17-64,18 16 32,-17 35 0,0-17-64,17 33 96,0-17 64,-18 1 288,1-18 96,0 18 160,-1-17 32,-16-18-256,18 18-64,-18-34 256,0 0 128,0-34-224,0 1-32,0-35-160,0 18-96,0 0-64,0-18-96,0 1 32,0-17-32,16 33-224,1 1 0,0 16 96,-1 1 64,18 16-160,17 0 0,-18 17-768,1 17-288,0-17-1312,-18 17-575,2-17-1793</inkml:trace>
          <inkml:trace contextRef="#ctx0" brushRef="#br0" timeOffset="214235">31625 12636 10752,'-17'34'4032,"17"-34"-2177,-17 16-1311,1-16 960,-1 18-608,0-2-160,0 18-384,-16 0-96,16-1-128,-17 18 64,17-1 0,17 0 0,17-16 32,-17 16 0,34 1 96,-1-17-320,1-17-128,0-17-1152,-1-17-448,1 0-1983,16-33-929,-16 16 416</inkml:trace>
          <inkml:trace contextRef="#ctx0" brushRef="#br0" timeOffset="214593">31759 12367 8960,'17'0'3424,"-17"17"-1856,34-1-1344,-34 1 736,16 17-32,-16-17 63,17 16-255,0 1-96,0-17-384,17 0 192,-1 0 160,1-17-192,-17-17 0,16 0-288,-16-17-96,17 1-448,-34-1-160,17 0-192,-34 1 0,17 16 192,-34 0 192,0 0 352,18 17 256,-18 0 320,17 34 224,-16-1-352,16 18-128,0 16 64,17 17 160,0 0-64,0-16 64,0-18-160,17 1 32,-17-18-640,50-33-224,1 0-1760,-1-50-671,34-17-2337</inkml:trace>
          <inkml:trace contextRef="#ctx0" brushRef="#br0" timeOffset="215025">32904 11812 13056,'0'17'4831,"-18"0"-2623,-15 17-2144,16-18 960,-17 18-736,0 0-160,1 16 32,0-16 32,-1 33-64,17-17 128,-16-16 128,15-1 160,2 1 64,-1 0 32,17-18 0,0 2-288,17-18-64,17 0-320,16 0-32,0 0-288,0 0-32,1-18 64,-17 36 128,17-18-64,-18 0 96,-16 16 224,-1 18 128,-16 16 96,0 18 160,-33-1 32,0 0 96,-35 17-32,34-16-32,-16-18-192,16-16-128,0-18-544,1 2-160,0-36-2720,-1-49-1184,0-50-2079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1:41.54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0C349E5-4ECC-4C32-948C-5C22B828B0D7}" emma:medium="tactile" emma:mode="ink">
          <msink:context xmlns:msink="http://schemas.microsoft.com/ink/2010/main" type="inkDrawing" rotatedBoundingBox="26899,12138 33899,8244 33996,8418 26997,12312" semanticType="underline" shapeName="Other">
            <msink:sourceLink direction="with" ref="{E12B6F6D-9C68-470E-B363-F40DE235A608}"/>
          </msink:context>
        </emma:interpretation>
      </emma:emma>
    </inkml:annotationXML>
    <inkml:trace contextRef="#ctx0" brushRef="#br0">27436 13542 8448,'0'0'3232,"0"0"-1728,0-34-1536,17 17 576,0 0-480,0-17 0,-1 1-64,18-18 64,0 18-32,-1-1-32,1 1 32,16-1 576,-16 0 384,17 18-1,-18-18 65,34 17-256,-16 0-32,16-33-128,17 16-32,34-33 160,33-34 64,1-17-224,50 17-128,16-16-128,18-18 0,16-16 0,1-1 96,32 0 128,1 2 32,34-36-128,0 2 32,16 15-224,0-16-96,-16 0-96,0 0 0,-18 33 0,1 1 32,-50 16-64,-18 1 32,-33 33-64,0 0 64,-34 1-64,-33 32 64,-18 34 0,-33-16 32,-16 33-64,-18-16-64,-16 15 32,-17 2-32,-1 16 0,2 0 0,-18-17-96,0 17 64,0 0-320,0 0-96,-18 0-1248,18 0-576,0 17-2432,-16-17-1055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2:32.44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6A5D93A-A572-48B0-8C55-169AE5659C30}" emma:medium="tactile" emma:mode="ink">
          <msink:context xmlns:msink="http://schemas.microsoft.com/ink/2010/main" type="inkDrawing" rotatedBoundingBox="22654,9681 24234,9597 24239,9704 22660,9788" shapeName="Other">
            <msink:destinationLink direction="with" ref="{CBA1CEBC-A1DA-4B4B-9D1B-D23A1079F7C6}"/>
          </msink:context>
        </emma:interpretation>
      </emma:emma>
    </inkml:annotationXML>
    <inkml:trace contextRef="#ctx0" brushRef="#br0">23130 10952 3328,'-17'0'1312,"17"0"-704,0 0-576,0 0 352,0 0-320,0 0-32,0 0 32,-17 0 96,17 0 288,0 0 96,0 0-64,0 0-32,0 0-64,0 0 0,0 0-192,0 0 96,0 0 32,17 0 96,0 0 160,0 0-192,16 0 32,1 0 32,33-17 32,-16 17-128,16 0-32,0-17-64,17 17 64,-16 0-32,16 0 0,17 0-256,-17-17 0,0 17 96,17 0 160,-17 0-32,0-17 96,-17 17-192,-16-16-32,-1 16-64,1-18-64,-1 18 32,-16-16 32,16 32-96,-33-16-64,17 18-736,-17-2-224,0 18-1056,-34-17-384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2:33.50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BA1CEBC-A1DA-4B4B-9D1B-D23A1079F7C6}" emma:medium="tactile" emma:mode="ink">
          <msink:context xmlns:msink="http://schemas.microsoft.com/ink/2010/main" type="inkDrawing" rotatedBoundingBox="23225,9160 23330,10378 22643,10436 22539,9218" semanticType="callout" shapeName="Other">
            <msink:sourceLink direction="with" ref="{86A5D93A-A572-48B0-8C55-169AE5659C30}"/>
          </msink:context>
        </emma:interpretation>
      </emma:emma>
    </inkml:annotationXML>
    <inkml:trace contextRef="#ctx0" brushRef="#br0">23584 10396 5632,'16'0'2112,"-16"0"-1152,17 0-1120,-17 17 384,0-17-192,0 17-32,0 0 224,-17 0 96,17-1-160,0 1 192,-16 0 64,16 0 160,-18 0 32,2-1-128,16 1-32,-17 0-128,0 17-32,0-17-96,0-1 32,1 1-128,-2 17 0,-15-17-32,0-1 32,-1 18 64,-16 0 128,16-17-192,0-1-64,0 1-32,1 0 64,16 0-32,0 0 64,0-17-64,1 17 64,-2-17 128,2 0 128,16 16-192,0-16-32,-17 0-128,17 0-32,0 17 32,0-17 64,-17 0-32,17 17-32,0-17 32,0 17-32,0-17 0,0 17 0,0-17 0,0 16 0,17-16 192,-17 17 192,17 0-192,-1-17-33,2 17-95,32 17-64,-16-18 96,16 18 0,-16-17-32,16 16-64,-16 1 32,0 0 32,-1-1-32,0 18 64,18-17 64,-17-1 64,-1 1 32,1-17 0,0-1 0,0-16 64,-18 17 32,1 0 96,0-17-96,-1 0 32,-16 0-160,0 0 32,0 0-160,0 0 0,0 0-96,0 0-32,0 17-32,0-17 0,0 0 0,0 0 0,0 0-864,18 17-2591,-2 16-321,-32-33-544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08:55.81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3B188F8-440E-4E1D-966A-5BDBB8274912}" emma:medium="tactile" emma:mode="ink">
          <msink:context xmlns:msink="http://schemas.microsoft.com/ink/2010/main" type="writingRegion" rotatedBoundingBox="6112,7693 5449,11201 4072,10941 4734,7433"/>
        </emma:interpretation>
      </emma:emma>
    </inkml:annotationXML>
    <inkml:traceGroup>
      <inkml:annotationXML>
        <emma:emma xmlns:emma="http://www.w3.org/2003/04/emma" version="1.0">
          <emma:interpretation id="{CB2EFAAF-03DE-4844-A407-56DD0C4A5C09}" emma:medium="tactile" emma:mode="ink">
            <msink:context xmlns:msink="http://schemas.microsoft.com/ink/2010/main" type="paragraph" rotatedBoundingBox="6112,7693 5449,11201 4072,10941 4734,7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B0FDDC-421E-496C-A4D0-EFD49DCF2197}" emma:medium="tactile" emma:mode="ink">
              <msink:context xmlns:msink="http://schemas.microsoft.com/ink/2010/main" type="line" rotatedBoundingBox="6112,7693 5449,11201 4072,10941 4734,7433"/>
            </emma:interpretation>
          </emma:emma>
        </inkml:annotationXML>
        <inkml:traceGroup>
          <inkml:annotationXML>
            <emma:emma xmlns:emma="http://www.w3.org/2003/04/emma" version="1.0">
              <emma:interpretation id="{F7354378-CD46-4728-8478-700305D82C9A}" emma:medium="tactile" emma:mode="ink">
                <msink:context xmlns:msink="http://schemas.microsoft.com/ink/2010/main" type="inkWord" rotatedBoundingBox="5658,7608 5523,8323 4612,8151 4747,7436">
                  <msink:destinationLink direction="with" ref="{0BF10938-6463-4D4D-80C0-3492419FCD3F}"/>
                </msink:context>
              </emma:interpretation>
              <emma:one-of disjunction-type="recognition" id="oneOf0">
                <emma:interpretation id="interp0" emma:lang="en-US" emma:confidence="0">
                  <emma:literal>*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b</emma:literal>
                </emma:interpretation>
              </emma:one-of>
            </emma:emma>
          </inkml:annotationXML>
          <inkml:trace contextRef="#ctx0" brushRef="#br0">5132 9117 5120,'-34'17'2016,"34"-17"-1088,0 16-32,0 2 1568,17 15-1344,-17-16 1088,0 17-1312,17 0 1311,0-1-1247,16 0 832,-16-15-1024,17 15 608,16-16-832,-16-17 288,-1 16-480,1-49-64,0 16-160,16-33-32,1 0-32,-18-35-256,18 1 96,-34 17-672,16-17 448,-50 16-1024,1 18 768,-1 0-576,-17-1 672,0 34-96,18 17 352,-18 34 544,17 0-160,0 50 1088,17 0-704,0 16 384,17-16-544,17-16-128,16 0-160,18-18-928,16-16 448,-17-18-3232,17-16 2016,0-34-4895,-17 1 3679</inkml:trace>
        </inkml:traceGroup>
        <inkml:traceGroup>
          <inkml:annotationXML>
            <emma:emma xmlns:emma="http://www.w3.org/2003/04/emma" version="1.0">
              <emma:interpretation id="{2AD89534-84D3-4EC8-A9FD-38BC7C2B7AD6}" emma:medium="tactile" emma:mode="ink">
                <msink:context xmlns:msink="http://schemas.microsoft.com/ink/2010/main" type="inkWord" rotatedBoundingBox="5679,9986 5449,11201 4072,10941 4301,9726"/>
              </emma:interpretation>
              <emma:one-of disjunction-type="recognition" id="oneOf1">
                <emma:interpretation id="interp5" emma:lang="en-US" emma:confidence="0">
                  <emma:literal>S</emma:literal>
                </emma:interpretation>
                <emma:interpretation id="interp6" emma:lang="en-US" emma:confidence="0">
                  <emma:literal>6</emma:literal>
                </emma:interpretation>
                <emma:interpretation id="interp7" emma:lang="en-US" emma:confidence="0">
                  <emma:literal>*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3393">4594 11809 9472,'-17'17'3584,"17"-17"-1920,0 50-1248,0-33 1311,0 0-1023,0 16 640,17-16-800,0 34 448,0-1-576,16-16 320,-16 16-416,17-16 480,-1-1-480,1-33 576,16 17-512,-16-34 160,-17 1-320,0-35-128,0 1-64,-34-1-384,0-16 192,0 0-928,-17-1 608,18 18-640,-18 16 640,0 1-32,18-1 320,-1 17 96,0 0 96,17 17 192,-17 17-96,17 0 192,17 17-192,-17-1 320,17 18-224,-17-34 160,17-1-192,-1-16 128,18 0-160,0-33 0,-1-1-64,1 0-64,0 1 32,-1-1-32,1 1 0,-17-1 0,16 17 0,-16 0-160,0 0 96,0 1-96,0-1 64,-1 17 0,1 0 32,0 17 0,0-1 0,0 1 128,16 0-32,1 0 416,-17 0-256,16 0 544,1-1-416,-17 1 224,0 0-320,0-17 0,-1 0-128,-16 0 96,17-17-128,-17 0-160,17 1 32,-17-18-384,0-17 224,0-16-224,0 0 256,-17-17-128,17 16 192,0 1-64,0 17 96,0-1 128,17 34 0,-17 17 608,17 17-352,33 17 896,1 0-704,16 16 224,0 17-416,17-33-96,-16 16-128,-1-16-672,0 0 320,-16-34-4480,-1 16 2656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3:32.91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F8E9BE8-2532-455C-81E5-A433A593F7B5}" emma:medium="tactile" emma:mode="ink">
          <msink:context xmlns:msink="http://schemas.microsoft.com/ink/2010/main" type="inkDrawing" rotatedBoundingBox="9980,12975 10686,13083 10680,13126 9974,13019" shapeName="Other"/>
        </emma:interpretation>
      </emma:emma>
    </inkml:annotationXML>
    <inkml:trace contextRef="#ctx0" brushRef="#br0">11120 14349 640,'-304'-84'352,"153"67"-192,-17 0-480,84 34-64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3:41.76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236C939-17EF-419F-BB33-E43302A4CC88}" emma:medium="tactile" emma:mode="ink">
          <msink:context xmlns:msink="http://schemas.microsoft.com/ink/2010/main" type="writingRegion" rotatedBoundingBox="24004,12712 25435,12721 25428,13680 23998,13670">
            <msink:destinationLink direction="with" ref="{DF03F96E-1EC1-44F7-A21B-87030F490F7E}"/>
          </msink:context>
        </emma:interpretation>
      </emma:emma>
    </inkml:annotationXML>
    <inkml:traceGroup>
      <inkml:annotationXML>
        <emma:emma xmlns:emma="http://www.w3.org/2003/04/emma" version="1.0">
          <emma:interpretation id="{FF72E6F6-7F1F-41A5-AEB1-6368BFAC15A7}" emma:medium="tactile" emma:mode="ink">
            <msink:context xmlns:msink="http://schemas.microsoft.com/ink/2010/main" type="paragraph" rotatedBoundingBox="24004,12712 25435,12721 25428,13680 23998,13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ACBA6C-02CD-46AD-BFD4-4D1BE4D363DE}" emma:medium="tactile" emma:mode="ink">
              <msink:context xmlns:msink="http://schemas.microsoft.com/ink/2010/main" type="line" rotatedBoundingBox="24004,12712 25435,12721 25428,13680 23998,13670"/>
            </emma:interpretation>
          </emma:emma>
        </inkml:annotationXML>
        <inkml:traceGroup>
          <inkml:annotationXML>
            <emma:emma xmlns:emma="http://www.w3.org/2003/04/emma" version="1.0">
              <emma:interpretation id="{630028A5-BEF7-4A92-88EA-DD71ABAB1349}" emma:medium="tactile" emma:mode="ink">
                <msink:context xmlns:msink="http://schemas.microsoft.com/ink/2010/main" type="inkWord" rotatedBoundingBox="24004,12712 25435,12721 25428,13680 23998,13670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24458 14366 5120,'-17'-17'2016,"17"0"-1088,0 1-512,0 16 608,0-17-288,0 0-128,0 0-320,0 0-192,0 0-64,0 1-32,0 16 0,0-17 0,0 0 64,0 17-32,0 0 64,0 0-64,0 0-32,0 0 32,17 17-32,0 0 0,0-1 0,17 1 64,-1-17 32,34 17 32,1-17 288,16 0 192,0-17 96,17 0 64,0 1-288,0 16-64,0-17-96,0 17 32,0 0-128,-17 0 32,-17 17 31,-17-1 65,1 1-32,-1 0-32,-33-17 96,17 17 160,-17 0 64,-1-17 32,-16 17-160,17-17-32,-17 0-192,0 0-96,-17 0-224,17 0-96,0 0-1152,-16-17-416,16 17-1503,-17 17-673,0-17-32</inkml:trace>
          <inkml:trace contextRef="#ctx0" brushRef="#br0" timeOffset="1237">25047 13963 7040,'-34'-17'2720,"34"34"-1472,0-17-2304,0 17 96,-17-1 320,1 1 224,-2 17 320,-15 0 128,0-1 0,-1 1-32,-16 0 96,16-1 224,0-16 96,0 0 224,-16 0 128,16-1-256,-16-16-128,16 17-224,18-17-128,-18 17-96,17-17-32,0 0 64,17 17 64,-17-17 288,34 17 160,-17 0-32,17-17 64,0 16-224,-1 18-32,18-17-128,0 0-32,0 17 32,16-17 0,0 16-64,1 1 32,0 0-128,-1 16-64,0-16 64,0-1 64,1 1 0,-17 0 64,16-18-64,-33 1-32,17 0-64,-18 0 32,-16 0-3136,-33 16-544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7:34.42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0DA69B2-BD2B-49EC-955E-40EB55189D3E}" emma:medium="tactile" emma:mode="ink">
          <msink:context xmlns:msink="http://schemas.microsoft.com/ink/2010/main" type="inkDrawing" rotatedBoundingBox="9766,5765 10729,5140 11061,5653 10098,6278" semanticType="callout" shapeName="Other"/>
        </emma:interpretation>
      </emma:emma>
    </inkml:annotationXML>
    <inkml:trace contextRef="#ctx0" brushRef="#br0">10329 6998 5632,'0'-17'2176,"0"17"-1152,0-17-128,-17 17 1504,34-17-1312,-17 0 256,0 17-832,0-16-320,0 16-96,0 0 160,0 16-128,17 18 671,0 34-447,-17-2 800,33 18-640,-16 1 1248,17-1-992,-1-17 1248,18-17-1152,-1-66 352,18-1-704,32-84-320,1-17-96,0-66-1664,-17 15 864,34-50-5568,-34 51 3489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4:09.43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89B07E1-C303-4BA8-8D24-91A3495CA585}" emma:medium="tactile" emma:mode="ink">
          <msink:context xmlns:msink="http://schemas.microsoft.com/ink/2010/main" type="inkDrawing" rotatedBoundingBox="1550,9532 10928,9882 10750,14658 1371,14307" semanticType="connector" shapeName="Other">
            <msink:destinationLink direction="with" ref="{74AEE978-7A93-4382-AABF-99320CFD3AC2}"/>
          </msink:context>
        </emma:interpretation>
      </emma:emma>
    </inkml:annotationXML>
    <inkml:trace contextRef="#ctx0" brushRef="#br0">6780 11355 5504,'-51'-34'2112,"51"17"-1152,-33-17-832,16 34 416,0-33-320,0 16-64,-17 0 32,1 0 96,-1 1-128,-16 16-32,-1 0 64,1 16-160,-1 1-32,1 17 128,-17-1 64,-18-16 128,18 17 128,0-17 160,-34 16 160,17-16 160,17-17 160,-1 0-192,-16-17-65,0 1-255,0-1-96,0-17-288,0 17-64,-17-16-128,17-1-32,16 17 32,-16 0 0,17 1 0,-17-1 64,0 17-96,0 0 0,-17 0 32,0 17 0,17-1 256,-17 1 224,0 17-160,0-1-96,-17 1-224,-16 0 0,16 16 0,17 1 0,-17-18 0,17 18 64,-33-18-32,16 18-32,0-1-64,17 18-32,0-1-32,17 0 96,-33 17 0,16 0 96,17 1-96,-1-18 0,1-17 32,17 1 64,0-1-96,16 17 0,18 1 32,-1-18 0,17 18-96,0-18 0,34 0 64,17 1 64,-1 16-64,35-16-64,16-1 64,17 1 0,0-18 96,16 1 32,35-1-128,-1 18-32,1 16 32,16 1 0,17-18 32,0 17 64,-17-16-32,17-18 64,0 1-64,17-17 64,-17-17 0,17-17 32,0 17-64,-17 0-64,-17 0 32,34-17 32,0 34-96,-17-17 0,17 17-32,-1 0 0,1-1 128,-17 1 32,17 1 320,0-18 192,-17 0-320,-17 0-160,1-18 0,-1 1 32,0 1 0,0 16 0,-33-17-192,33 0 32,-17 17 0,1 0 0,-1 0 0,-33 0 0,33 0 64,1 0 32,-1-34 224,-16 18 128,-1-35-96,18 1-32,-1-18-64,0 18 0,1-1-128,-18 1-96,1-17 0,16 16 32,-16-16-96,-17 16 0,-1 1 96,-16-17 32,-33-1 32,-1-16 0,-17 34 192,1-17 192,-34-1 32,-1-16 32,-16 0-96,-16-17 32,-18 0-224,-33-17-32,-1 34-64,-49 0 32,-1 17-128,-17-17-64,1 0 0,-34 16 32,-1 1 32,1 0 32,0 0-160,-17-1-32,-17 18 32,0-1 0,-33 18 32,33 16 64,-34 0-32,-33 0 64,34 17-128,-34 0 0,-1 0 32,1 17 0,-17 17-96,0 16 64,0 18 32,0-1 0,51 0 0,-1 0 0,18-16 0,16 16 0,34-16-352,16-18-96,35 18-480,-18-18-224,34 18-2048,17-1-960,-17 18-1919</inkml:trace>
    <inkml:trace contextRef="#ctx0" brushRef="#br0" timeOffset="41662">6342 15341 6912,'-17'-33'2624,"17"16"-1408,0 0-800,0 0 704,0 17-640,0-17-256,0 17-160,0-17-64,0 17 0,17 0-96,-17 17 0,17 0-32,-17 34 96,16 16 0,1 0 96,0 17 32,0-17 96,0-16 896,0-1 384,16-33 671,18-34 257,33-67-928,0-17-384,67-67-736,18-50-320,-1-35-896,50-16-320,18-51-2976,-1-50-1375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8:37.20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BE36AD4-5314-4B87-9D5B-357576A5ACA8}" emma:medium="tactile" emma:mode="ink">
          <msink:context xmlns:msink="http://schemas.microsoft.com/ink/2010/main" type="writingRegion" rotatedBoundingBox="17028,5455 22362,3311 23017,4941 17683,7085">
            <msink:destinationLink direction="with" ref="{A8CC126B-24E7-43C2-AEA1-1034302EE540}"/>
          </msink:context>
        </emma:interpretation>
      </emma:emma>
    </inkml:annotationXML>
    <inkml:traceGroup>
      <inkml:annotationXML>
        <emma:emma xmlns:emma="http://www.w3.org/2003/04/emma" version="1.0">
          <emma:interpretation id="{0389BF42-ECF1-45AD-8FD6-C18E8F368F14}" emma:medium="tactile" emma:mode="ink">
            <msink:context xmlns:msink="http://schemas.microsoft.com/ink/2010/main" type="paragraph" rotatedBoundingBox="17028,5455 22362,3311 23017,4941 17683,7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AC09CC-A14A-403D-951B-C3E165C35753}" emma:medium="tactile" emma:mode="ink">
              <msink:context xmlns:msink="http://schemas.microsoft.com/ink/2010/main" type="line" rotatedBoundingBox="17028,5455 22362,3311 23017,4941 17683,7085"/>
            </emma:interpretation>
          </emma:emma>
        </inkml:annotationXML>
        <inkml:traceGroup>
          <inkml:annotationXML>
            <emma:emma xmlns:emma="http://www.w3.org/2003/04/emma" version="1.0">
              <emma:interpretation id="{74CDD3B6-E7F1-4046-A2C0-7D79BCD761A7}" emma:medium="tactile" emma:mode="ink">
                <msink:context xmlns:msink="http://schemas.microsoft.com/ink/2010/main" type="inkWord" rotatedBoundingBox="17028,5455 22362,3311 23017,4941 17683,7085">
                  <msink:destinationLink direction="to" ref="{40B00569-52BC-4851-B3A6-BA2764722152}"/>
                  <msink:destinationLink direction="from" ref="{40B00569-52BC-4851-B3A6-BA2764722152}"/>
                  <msink:destinationLink direction="to" ref="{9D0691F9-1293-4671-8CD2-2DEAC59F51C6}"/>
                  <msink:destinationLink direction="from" ref="{9D0691F9-1293-4671-8CD2-2DEAC59F51C6}"/>
                  <msink:destinationLink direction="with" ref="{6DA3760D-5DFF-4E1E-879D-6CECC6AB170B}"/>
                  <msink:destinationLink direction="with" ref="{C895F86D-3104-4309-BDD3-19E838B0B1D7}"/>
                </msink:context>
              </emma:interpretation>
              <emma:one-of disjunction-type="recognition" id="oneOf0">
                <emma:interpretation id="interp0" emma:lang="en-US" emma:confidence="0.5">
                  <emma:literal>Variables</emma:literal>
                </emma:interpretation>
                <emma:interpretation id="interp1" emma:lang="en-US" emma:confidence="0">
                  <emma:literal>variables</emma:literal>
                </emma:interpretation>
                <emma:interpretation id="interp2" emma:lang="en-US" emma:confidence="0">
                  <emma:literal>Variable's</emma:literal>
                </emma:interpretation>
                <emma:interpretation id="interp3" emma:lang="en-US" emma:confidence="0">
                  <emma:literal>Variable</emma:literal>
                </emma:interpretation>
                <emma:interpretation id="interp4" emma:lang="en-US" emma:confidence="0">
                  <emma:literal>variable's</emma:literal>
                </emma:interpretation>
              </emma:one-of>
            </emma:emma>
          </inkml:annotationXML>
          <inkml:trace contextRef="#ctx0" brushRef="#br0">17597 6998 7552,'-17'-33'2880,"17"33"-1536,17 0-1152,-17 0 768,0 17-576,17-1 160,-1 1-320,2 34 480,15-18-384,0 51 416,18 1-416,-17 32 479,17-16-479,-1 34 864,0-34-704,18 16 1152,-18-32-960,0-1 1120,1-17-1024,-18-33 736,1-1-864,-17-50 224,16 1-512,-15-69-192,-2-15-96,-16-52-224,0 18 96,0-51-544,-16 33 352,-2 1-1600,2 50 1056,-1 17-3968,17 16 2656</inkml:trace>
          <inkml:trace contextRef="#ctx0" brushRef="#br0" timeOffset="802">19278 7301 9728,'-50'-33'3584,"50"33"-1920,-68-51-1600,52 34 800,-2 17-576,-32 0 287,16 0-351,-16 34 672,0 0-512,16 50 672,0 0-608,0 33 704,18-16-672,16 0 832,16-34-736,2-16 480,-2-18-608,18-33 96,0-16-288,0-52-256,-1-16 0,-16-16-416,-1 15 192,2-16-640,-18 34 448,0 0-352,0 33 448,-18 18-128,18-2 288,0 36 64,18 15 96,-2 34 0,1 1 0,0-1 64,17 0-32,-18-17-576,18-16 288,0-34-2304,0-16 1440,-18-35-3263,18 0 2463,-34-16-2752,16 0 2656,-16-85 4320,0 102-128,0 0 800,0 32-1696,0 2 256,0 16-960,0 0 416,18 16-577,-2 18 481,1-17-512,0 17 224,17 17-352,-18-18 352,18 0-352,0 18 736,-1 0-576,-16-18 576,0 18-544,-17-18 192,0 1-384,-17-17 128,0-17-224,0-17 128,1-17-160,16-16-128,-17 16-32,17-50-128,0 33 96,17-33-192,-17 17 160,33 0-672,-16 33 448,17 0-2208,-18 18 1408,18 16-3871,-17 0 2783,0 16-3072,17 18 3040</inkml:trace>
          <inkml:trace contextRef="#ctx0" brushRef="#br0" timeOffset="1156">19783 6393 11136,'0'33'4128,"0"-33"-2241,0 34-1695,0-17 192,17 0-320,-17 0-4287,17 0 2303,16-17-3808,-15 0 3264</inkml:trace>
          <inkml:trace contextRef="#ctx0" brushRef="#br0" timeOffset="1018">20018 6780 6528,'-34'0'2464,"34"0"-1344,-16 51-1376,-1-35 544,17 18-256,17 17 160,-17 16-128,34-17 32,-18 18-32,18-1 160,-18 0-128,18-16 96,0-1-96,-17-16-960,0-1 448,-1-33-2944,-16-16 1888</inkml:trace>
          <inkml:trace contextRef="#ctx0" brushRef="#br0" timeOffset="2251">20372 6830 5120,'-17'-33'1920,"17"33"-1024,-17-17-128,17 17 1184,0 17-1056,-17-1 544,0 1-864,1 34 480,-1-1-608,0 1 320,17 16-448,-17 0 191,17-16-287,0-1 576,0-16-448,0-17 544,34 16-512,-17-50-352,16 1-32,1-52-608,0 18 352,-18-51-96,18 34 192,-34-18 96,0 18 64,0 0-224,0 33 128,-34 1-32,18 16 64,-1 17 0,0 17 0,17 16-224,0 18 160,17 16-927,0-17 575,16 1-512,18-1 608,-1-50-320,1 17 416,-1-50-672,0-1 512,1-33-256,-1 16 384,-33-33 64,0 0 128,-17-34 384,-17 17-160,-16-33 288,-18 33-256,1-34 32,-1 34-96,18 0 96,-1 34-96,0 0 384,34 33-224,-17 34 512,34 0-416,0 51 352,17 16-384,-1 34 192,18 17-256,-18 33 576,18-16-448,-17-1 1023,-1-16-767,1-17 992,0-17-928,-18 0 1024,1-34-992,-17-16 512,0 0-704,0-51-576,0 0 32,0-33-1184,0-1 672,17-16-800,-17 0 768,34-1-352,16 18 544,1 33-160,16 0 352,-17 17 96,18 17 64,-35 17 224,18-1-96,-18 18 448,-16 16-288,-17 0 288,-17 1-288,1-1 288,-18-17-320,0-16-480,1 0 160,-18-34-2624,17-17 1504,1-50-4831,16-18 3359</inkml:trace>
          <inkml:trace contextRef="#ctx0" brushRef="#br0" timeOffset="2484">21348 5131 10496,'-17'0'3936,"0"17"-2112,17-17-1696,0 16 767,0 18-575,17 34-96,0 16-160,0 34-128,16 16 32,18 18 96,-18-2-32,18 19 128,-1-34-96,1-17-448,-18-18 192,1-16-2175,0-16 1311,-1-1-4064,-33-34 2880</inkml:trace>
          <inkml:trace contextRef="#ctx0" brushRef="#br0" timeOffset="2840">21785 6023 10624,'-17'34'4032,"17"-34"-2177,17 67-1823,-17-50 864,17 0-608,-1 16-64,1-16-160,17 17 32,-1-17-64,18 0-96,-1-17 32,1-17-32,16 0 0,-16-34-96,-1 1 96,-16 0-192,16-1 160,-33-16-96,17 16 96,-34 1 64,0 33 32,-17 0 256,0 17-128,-17 17 320,18 17-256,-18 16 448,17 1-352,-17 33 352,34 0-352,0 0-224,0 0-64,17-34-2336,0-16 1280,17-34-4927,16-17 3327</inkml:trace>
          <inkml:trace contextRef="#ctx0" brushRef="#br0" timeOffset="3256">23013 5316 11136,'-67'34'4224,"67"-34"-2305,-68 84-1407,34-50 1248,18-1-1056,-34 18-128,-1-1-384,0 1-64,1-1-64,0 1 224,32-18-160,-15-16 256,33 17-256,17-17-192,-1-17 32,35 0-416,0 0 224,-1-17-512,18 0 416,16 0-480,-17 0 448,17 0-448,0 17 448,-17 0-544,-17 0 544,1 17 64,0 17 193,-51-17 862,0 16-415,-34 1 1184,0 16-864,-33 1 1408,-17 16-1216,-17 17 736,0-16-928,-34-1-96,35 0-352,-2-16-896,18-1 320,0-16-3008,17-1 1856,34-33-5631,-1 17 3999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7:26.53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D0691F9-1293-4671-8CD2-2DEAC59F51C6}" emma:medium="tactile" emma:mode="ink">
          <msink:context xmlns:msink="http://schemas.microsoft.com/ink/2010/main" type="inkDrawing" rotatedBoundingBox="12538,4141 13875,2996 14302,3495 12965,4640" semanticType="callout" shapeName="Other">
            <msink:sourceLink direction="to" ref="{74CDD3B6-E7F1-4046-A2C0-7D79BCD761A7}"/>
            <msink:sourceLink direction="from" ref="{74CDD3B6-E7F1-4046-A2C0-7D79BCD761A7}"/>
          </msink:context>
        </emma:interpretation>
      </emma:emma>
    </inkml:annotationXML>
    <inkml:trace contextRef="#ctx0" brushRef="#br0">13156 5282 6272,'0'-17'2368,"0"17"-1280,-17-17-640,17 17 864,0 0-768,0-16-96,0 16-320,0 0 64,0 0-128,0 16 320,0 1-192,17 34 512,-17-1-384,16 34 992,2 0-736,15-16 1279,0 16-1055,1-34 1312,16 1-1216,-16-18 640,17-16-896,16-67 0,1-1-384,16-66-160,16-1-64,2-50-128,-18 16 64,16-16-960,2 17 544,-2 16-2656,-16 17 1760,18 17-5407,-36 17 3775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8:28.57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40B00569-52BC-4851-B3A6-BA2764722152}" emma:medium="tactile" emma:mode="ink">
          <msink:context xmlns:msink="http://schemas.microsoft.com/ink/2010/main" type="inkDrawing" rotatedBoundingBox="11531,10821 13541,8571 14194,9154 12183,11404" semanticType="callout" shapeName="Other">
            <msink:sourceLink direction="to" ref="{74CDD3B6-E7F1-4046-A2C0-7D79BCD761A7}"/>
            <msink:sourceLink direction="from" ref="{74CDD3B6-E7F1-4046-A2C0-7D79BCD761A7}"/>
          </msink:context>
        </emma:interpretation>
      </emma:emma>
    </inkml:annotationXML>
    <inkml:trace contextRef="#ctx0" brushRef="#br0">12298 11775 3968,'0'0'1472,"0"0"-768,-17 0 288,17-17 1824,0 17-1504,0 0 1408,-17 0-1600,17 0 927,0-17-1183,-17 17 32,34 0-544,-17 0-288,0 17-64,17 34 128,0-18-64,16 51 480,-16 1-320,17 16 768,-1-1-576,1 1 864,16-17-704,-16 1 832,0-18-800,-17-17 480,16-33-640,1-34 32,-17 1-288,33-102-96,1 0-64,16-84-128,34 17 64,16-34-256,1 1 160,67-68-160,0 33-416,-16 52-160,-18 32-544,0 1-224,1 34 864,-35 50-2272,-16 16-863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7:52.59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895F86D-3104-4309-BDD3-19E838B0B1D7}" emma:medium="tactile" emma:mode="ink">
          <msink:context xmlns:msink="http://schemas.microsoft.com/ink/2010/main" type="inkDrawing" rotatedBoundingBox="11779,9080 13165,7652 13557,8032 12171,9460" semanticType="callout" shapeName="Other">
            <msink:sourceLink direction="with" ref="{74CDD3B6-E7F1-4046-A2C0-7D79BCD761A7}"/>
          </msink:context>
        </emma:interpretation>
      </emma:emma>
    </inkml:annotationXML>
    <inkml:trace contextRef="#ctx0" brushRef="#br0">12315 10227 4608,'0'-17'1760,"0"17"-960,17 0-800,-17 0 832,0 0-512,17 17 704,0 0-576,0 16 768,16 1-704,-16 17 1120,17-1-960,-17 17 1120,16-16-1024,-16-1 927,0-16-959,0 0 768,16-18-864,-33-16 352,34 0-544,-17-50-192,0 16-160,33-67-160,1 17 32,49-67 32,1-1 0,34-49-96,33-1 64,17-34-32,0 51-1408,-17 0-576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7:47.97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6DA3760D-5DFF-4E1E-879D-6CECC6AB170B}" emma:medium="tactile" emma:mode="ink">
          <msink:context xmlns:msink="http://schemas.microsoft.com/ink/2010/main" type="inkDrawing" rotatedBoundingBox="11911,7531 13723,5583 14133,5965 12322,7913" semanticType="callout" shapeName="Other">
            <msink:sourceLink direction="with" ref="{74CDD3B6-E7F1-4046-A2C0-7D79BCD761A7}"/>
          </msink:context>
        </emma:interpretation>
      </emma:emma>
    </inkml:annotationXML>
    <inkml:trace contextRef="#ctx0" brushRef="#br0">12550 8562 4992,'0'-16'1920,"0"16"-1024,17-17-480,-17 17 672,0 0-608,0 0 320,0 17-480,17-1 480,0 2-480,0 32 576,-1-16-512,18 32 768,-17-15-640,0 34 832,0-19-769,-1 2 1025,-16-18-896,17 1 864,-17-18-896,17-33 160,-17 0-512,17-50-128,0-18-96,50-66-160,34-18 32,33-83-32,68-51 0,17 34 64,-17 17-2208,33-18-960,1 52-2431,17 15-1025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8:40.77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8CC126B-24E7-43C2-AEA1-1034302EE540}" emma:medium="tactile" emma:mode="ink">
          <msink:context xmlns:msink="http://schemas.microsoft.com/ink/2010/main" type="inkDrawing" rotatedBoundingBox="17882,7281 23685,4491 23788,4707 17986,7498" semanticType="underline" shapeName="Other">
            <msink:sourceLink direction="with" ref="{EBE36AD4-5314-4B87-9D5B-357576A5ACA8}"/>
          </msink:context>
        </emma:interpretation>
      </emma:emma>
    </inkml:annotationXML>
    <inkml:trace contextRef="#ctx0" brushRef="#br0">24123 5719 8192,'-17'34'3072,"17"-34"-1664,-68 51-160,35-18 1759,16-16-1663,-51 33 704,1 1-1248,-51 50 928,1 0-1024,-102 33 736,0 1-832,-134 33 96,34 0-416,-136 34 320,35-34-352,-68 17 288,84-16-288,-50 16-160,84-34-32,0 17-992,84-33 512,0 16-4544,67-33 2720,18 17-5951,32-18 4639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8:43.29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25889 5265 4224,'-17'-17'1664,"34"17"-896,-17-17-64,0 17 736,0-17-256,0 17 32,0-17-480,0 17-128,0-16-352,0 16-32,0-17 96,0 17-64,0 0 32,0 0-256,0 0-64,0 17 0,0 33 192,17 17 224,0 34 96,-17 17 0,17 50-96,-17 51 0,16 33-33,-16 17 33,0 1 768,0-1-608,0 67 384,-16-33-576,-1 33 256,17-33-352,-34 67 64,34-67-192,-34 50 288,18-50-224,-18 33 448,17-33-352,-17-34 512,1-33-480,-1 16 288,17-50-352,-16 67 64,-1-50-192,0 50 224,0-50-224,1 50 320,-1-51-256,17 18 160,0-34-192,1 16-64,-1-49-64,17 16-32,0-34 0,-17 1 0,17-18 0,-17 1-96,17-34 64,0 0-128,0-17 96,-17-17-320,17 0 224,-17-16-800,17-1 544,-16-16-1696,-1-1 1152,0 1-2304,17-17 1856,-34 0-3775,18-1 2911,-1-32-2528,-17 16 2752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18:43.79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24274 13070 10624,'0'0'4032,"0"0"-2177,0 0-1375,0 0 992,0 0-864,0 0-32,17 17-384,-17 0 544,17 17-448,0-1 544,0 35-512,16-1 512,1 17-512,-1 34 416,18-1-416,-1 18 416,-16 0-448,16-1 448,18 18-448,-1 49 224,0 1-288,-16-50 64,-1-35-160,1-33 64,-1-16-96,-16-35 96,16-16-128,18-67 384,16-18-224,17-49 160,33-18-128,-16 17-96,0-33-64,33 33-96,-33 1 32,0 16-128,-34 33 64,-17 1-192,0 17-96,-33 16-384,0 17-128,0-17-832,-34 18-352,0-1-2208,0-17-863,0 1-225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07.236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17327 6510 6400,'0'0'2368,"0"0"-1280,0 0-1344,0 0 384,0 0-128,0 0 0,0 0 0,17 0 64,-1 0-32,-16 0 256,18 0 128,-18 0-128,0 0-96,0 0 96,0 0 64,0 0-128,0 0-64,16 0-160,-16 0-64,17 17 160,0-17 160,17 0 64,-18-17 64,18 17 0,0-16 64,-1-2-96,18 2-32,-17-1-128,16 0-32,-16 17-192,-1 0 32,0 0 0,-15 0 0,15 0-96,0 0 64,1 0 32,0 17 64,34-17-32,-18 0-32,0 0 448,0 0 160,1-17-224,0 17-129,-1 0-255,0 0 0,-16 0 0,16 0 64,-16 17-96,0-17 0,-17 17 32,16-1 0,-16-16 0,0 18 64,17-2-32,-18-16-32,18 0 32,-17 0 32,16 0-32,1 0-32,0 0 32,0-16 32,-18 16-96,1 0 0,0 0 32,0 0 64,0 0-96,-1 0 0,-16 0 32,18 0 0,-18 16 0,16-16 0,1 0 0,-17 0 64,17 0-32,-17 0 64,0 0-64,0 0 64,16 0-128,-16 0-64,0 0 64,0 0 0,0 0 32,18 0 0,-18 0-96,16 0 64,-16 0 32,17 0 64,-17 0 32,17 0-128,-17 0 32,16 0 0,-16 0 0,18 0 0,-18 0 0,0 0 0,16 0 0,-16 0 0,0 0 0,0 0 0,0 0 64,0 0-32,17 0-32,-17-16 32,0 16-32,0 0 480,0 0 320,0-18-352,0 18-160,0-16-160,0-1-32,-17 17-64,17-17-32,-16 1 32,-2 16-32,18 0-96,-16-18 64,16 2 32,-17 16 0,17-17 0,-17 17 0,1-17 64,-2 17 32,-15 0-32,0-16-64,-1-2 224,-17 18 96,0-16-160,18 16-32,-18 0-64,18-17 32,-18 17 0,1 0 32,0-17 0,-1 17 64,-16-17-96,-1 17 0,-16 0-32,17 0-64,0 17 32,-1 0-32,2 0 0,15 17 0,-16-18 0,-1 18 64,18 0-32,-18-1-32,2-16-64,15-1 32,0 2 96,1-2 32,0-16-128,16 17-32,0-17 32,18 0 0,-2-17 32,18 17 64,-16 0-32,32-16-32,-16 16-64,34-18-32,0 18-32,0 0 96,32 0-64,-15 0-32,34 0 96,-19 0 0,36 0 32,15 0 0,1 0-96,-1 0 64,1 0 32,0-16 64,17-1-32,-18 0-32,-15 1 32,-2-2-32,2 2 0,-18-1 0,-18 0 64,-15 17 96,-17 0-128,-1 0-96,-33 0-64,-16 34-64,-18 0 32,-34-18-64,-16 18 0,0 0 128,0-18 32,0 1 64,17 0 64,-17 0-1792,0 0-735,17-1-2529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08.937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20909 6645 6144,'-33'0'2272,"33"0"-1216,-17-17-1248,17 17 448,-17 0-288,17 0 0,-17-17 224,0 17 192,17 0-192,0 0 384,-16 0 256,16 0-256,0-17-64,16 17-96,-16 0 32,17-17-96,17 17-32,16-16-128,35 16-32,-19 0-96,36 0-64,-18 0 32,34-17 32,-1 17 96,18 0 128,-1 0-128,-16-17-96,0 17-32,16-17 32,1 0-32,-18 17 64,-15-17-64,-2 17-32,2-16 32,-35 16-32,0 0 0,-17-17 64,-16 17-32,0 0 64,0 0 288,-34 0 127,0 0-31,-18-17-32,-32 17-192,16 0-96,-50-17 480,17-17 224,-17 18 96,0-18 64,0-16-192,-17-1-128,0 1-384,-17-1-128,-17 18-192,35-18-32,-18 17-32,0 18 0,0-1 0,-16 0 0,0 17 0,16 0 0,-17 0 64,34 0 0,17 0 0,0 0 0,0 0 0,34 0 0,-1 0 0,17 0 0,1 0-96,15 0 64,18 0-128,18 0 32,-2 0-96,35 17 64,0-17 32,15 17-32,18-1-160,34 18-64,0 0 0,16-1 64,-16-16 192,34 0 128,0-17-32,-18 0 0,-16 0 32,0 0 64,-34 0-32,-18 0-32,2-17 32,-18 17-32,-16 0 0,-17 0 64,0 17-256,-17-17-96,-17 17 0,-16 16 96,-18-16 96,-34 0 64,1 0 32,-16 0 64,-18 0-96,0-17 0,-16 0 448,-18 0 192,18 0-160,-1 0-32,18 16-288,-1 1-160,0 17 0,17-17 0,17 16-64,-1 1 64,35 0-128,0-1 32,33-16-96,34 17 64,-1-17 96,35-1 32,16 1-64,17-17 64,18 17 32,32-34 0,18 17 0,-18-17 64,34-16-96,-16-1 0,-1 0-32,0 18-64,-16-1 160,-34 0 32,-1 0-96,2 17 32,-18 0-64,0 17-64,-34 0 160,-16 0 32,-17-1 0,-17 1-64,-17 0 32,0 0 32,-34-17 32,-15 17 32,15-17-64,-84-17 32,17 0 64,-16 0 64,16-16-32,0-1-32,-16 0-192,0 17-32,32 17-64,2 17 96,32 0-288,1 17-96,34-1-128,-1 1 0,17 0 128,17-17 192,17 16 64,33-33 96,18 17 32,16-17 96,0-17 32,0 0 32,16-16-224,18 16 0,-16-17-1248,-18 17-447,-17 1-2977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3:34:24.75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515D16AA-A1E8-471E-92DB-DA5F27E7FA3E}" emma:medium="tactile" emma:mode="ink">
          <msink:context xmlns:msink="http://schemas.microsoft.com/ink/2010/main" type="inkDrawing" rotatedBoundingBox="1790,11374 9497,11332 9510,13710 1803,13752" hotPoints="10293,12516 5903,13756 1438,12824 5828,11584" semanticType="enclosure" shapeName="Ellipse">
            <msink:destinationLink direction="with" ref="{74AEE978-7A93-4382-AABF-99320CFD3AC2}"/>
          </msink:context>
        </emma:interpretation>
      </emma:emma>
    </inkml:annotationXML>
    <inkml:trace contextRef="#ctx0" brushRef="#br0">3297 13121 2688,'-17'0'1056,"17"0"-576,0-17-576,0 17 256,0 0-128,0 0-32,-16 0 32,16 0-32,-18 0 352,2 0 224,-18 0 128,17 0 64,-16 17-64,-18 0 32,18-1 64,-1 18 64,-16-17-448,16 17 160,-17-17 96,1 16 64,-1-16 96,1 0-384,16 16-96,-16-15-224,33 15-32,-16-16-32,-1 33-64,17-16-64,-17 0 32,1-1-32,15 18 0,-15-17 64,0-18 0,-1 18 0,17 16 0,-16 0-96,15 1 64,-15 0 96,33-1 32,-17 18-32,17-2-64,-17 2 96,17-1 0,17-16 224,0-17 192,16 16-256,1 0-64,0 0-64,0 1 0,16-17 0,17 17 0,0-1 64,17-16 31,18 16-95,-18-16-32,0-1 96,0 1 32,-17-1 96,34 1 128,0-17-128,0 0 64,17-1-160,-18 2 32,-16-18-32,18 0 32,16 0-64,-1 0 32,1-18-128,17 18 0,-35 0-32,18-16 32,0-1-64,0 0 64,16 17 0,-16 0 32,-17 0-64,0 0 32,33 0-128,-16 0 0,16 0 32,-16 17 0,0-17 128,-17 17 64,0-17 0,17 0 32,-18-17-128,2 17 0,-2 0 32,2 0 0,-18 0-64,0 0-64,0-17 32,16 17 32,2 0-32,-2 0-32,2 0 32,-2 0 32,-16 0-32,18 0-32,-2-16 32,18-2 32,0 2 32,0-1 96,0 0-96,-18-17-64,-16 18 64,34-18 64,0 17-224,-17 0 0,0 17-64,-1-16 64,2 16 96,-18-18 64,0 2 32,16-18 64,-15 18 32,16-18 96,-34 0-96,17-16 32,-17-1-96,1-16 0,-1-1-96,-16-16 32,-18 17 0,18-17 32,-18 17-160,1 17-32,-17 16 96,-1 0 96,2-16 32,-18 16 0,-18-16 32,2-1 32,-1-16-32,17 16 32,-34-16-64,1-1 64,-1-16-64,-16 17 0,16 17-32,-16 16 0,-18 1-64,1-1-64,-18 0 32,1 34 32,0-34-32,0 18 64,0-1 0,0 0 32,-17-17 0,0 1 0,1-1-64,-2 1 32,18-1-64,0 0 64,-16 0-128,-2 1 0,-16-18 96,1 18 32,16 16-32,-17-17-64,18 18 32,-18 16 32,-17-17-96,0 34-64,17-17-32,1 0 96,16 0 0,-17 16 96,-16-16-32,16 0-32,0-16 96,17 16 0,-16-17-128,-1 17 32,0 0 0,-16 17 0,16-1 0,0 1 64,-16 0-96,16 17 0,-17 0-32,0 16 0,17-16 64,18-1 0,-18 0 0,17-15 0,-16-2 64,-1 1 32,-17 0-128,34 0 32,0 0-64,0-1 0,-17 2 64,1-2 0,-18 1-96,35 16 64,-18 18 32,0 0 64,17-1-96,16 0 0,1 1 32,18-18 0,-2 18 0,34-18 0,1 1-96,16-17 0,0 16-32,17-15 96,17 15-224,0 1 32,0-1-480,-17 1-96,0 16-1056,0 34-416,-51 68-1920,-16 33-831,-51 0 319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14.418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20724 7822 3200,'0'0'1216,"0"0"-640,0 0-608,0 0 288,0 0-96,0-16 0,0 16-96,0 16 32,0-16 128,0 0 128,0 0-64,0 0 64,0 0 0,0 0 32,0 0-192,0 0 96,0 0 32,17 0 192,-17 0 128,17 0-192,-17 0-96,16-16-192,2 16-64,-2 0-96,-16 0-96,17 0 64,0 0 64,0-18 0,0 18-32,-1 0 288,1 0 192,0-16-224,17 16-64,-18 0 0,18-17 96,0 17-128,0-17-96,-1 17 32,0-16 0,1 16 96,0-18 32,-17 18-96,16-16-96,1 16 0,0-17-32,-18 17 64,18 0 32,0 0-192,-18 0 0,18 0 32,-17 0 96,0 0 0,17 0-32,-18 0 32,2 0 32,-18 0-32,33 0 64,-16 0-64,-1 0 64,18 0-64,-17 0-32,16 0 32,-15 0-32,15 0-96,1 0 64,-1 17 32,-16-17 0,17 0 0,-17 0 0,17 16 0,-18-16 64,1 0-96,0 18-64,-1-18 64,18 0 64,-17 16-64,0-16 0,-1 17 32,2-17 64,15 17-32,-16-17-32,17 0 32,-18 0-32,2 0 0,15 0 64,-16-17-32,-1 17-32,18-17 512,-17 17 192,16-16-320,1 16-160,0-18-192,16 18-128,-16 0 64,0 0 64,0-16 0,-1 16-32,0 0 32,1 0-32,-17 0-96,17 0 64,-1 0 32,1 16 64,-17-16-32,16 0-32,1 0 32,0 0-32,0 0 0,-18 0 64,1 0-32,16 0-32,-15 0 32,15 0-32,-16 0-96,17 0 64,-18 0 32,2 0 0,-2 0-96,1 0 64,0 0 96,-17 0 32,16 0-128,2 0-32,-18 0 96,0 0 32,16 0 0,1 0-64,-17 0 32,17 0-32,-17 0 0,16 0 0,-16 0 0,18 0 0,-18 0 0,0 0 0,0 0 0,0 0 0,0 0-96,-18 0 64,-15 0-1536,0 0-608,-1 0-1664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48.395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17292 8782 3456,'17'0'1408,"0"-17"-768,0 17-320,-17-17 448,17 0-288,0 17-96,-1-17-224,1 0-64,0 17-32,-17 0-64,17-17 32,0 17-32,-17 0 64,16 0-96,1 0 0,-17 0-32,17 0 0,0 0 416,0-16 224,0 16-160,-1-17-64,1 17-288,0 0-96,0 0 0,17-17 64,-18 17 0,1 0 64,0 0-64,0 0-32,0 17-64,-1-17 32,1 0 32,0 0 64,-17 0-32,17 0 64,0 0-64,0 0 64,-1 0 0,1 0 32,0 0-160,-17 0 32,17 0-64,0 0 0,-1 0 64,1 0 0,-17 0 0,17 17 0,0-1-96,0 1 64,0-17 96,-1 17 32,1-17 512,-17 17 320,17-17-416,-17 0-192,17 0-192,0-17-32,-1 17-128,-16 0 0,17 0 32,0 0 0,0 17 0,0-17 0,0 0-96,-1 17 64,1-17 32,0 17 0,0-17 0,0 0 0,0 0 0,-1 0 64,-16 0 32,17 0 32,0 0-64,0 0-64,0 0 32,-1 0-32,1 0-96,0 0 64,-17 0 32,17 0 64,0 0-32,0 0-32,-1 0-64,1 0 32,0 0-32,0 0 0,0 0 128,-1 0 96,1 0 416,-17 0 192,17 0-384,-17 0-160,17 0-128,-17 0-96,17 0-64,0 0 32,-17 0 96,16 0 32,1 0-128,0 0-32,0 0 32,0 0 0,0 0 96,-1 0 96,1 0-128,17 0-96,-17 0 32,16 0 0,-16 0 32,0 0 0,17-17 0,-18 17 0,1 0 0,0 0 64,17 0-96,-18 0 0,1 0 32,0 0 64,0 0-96,0 0 0,0 17 96,16-17-96,-16 0 0,0 0-32,0 0 0,0 0 64,-1 0 0,1 0 0,0 17 0,0-17 0,0 0 64,-1 0-32,-16 0-32,17 0 32,0 0 32,0 0-96,0 0 0,-17 0 32,17 0 0,-1 0 0,1 0 0,0 0 0,17 0 0,-18 0 0,18 0 64,-17 0-96,17 0 0,-18 0 32,18 0 0,0 0 0,-17 0 64,-1 0-96,18 0 0,-17-17 32,0 17 0,-1 0 0,1 0 0,17 0 0,-17 0 0,0 0 0,-1 0 0,18 17 0,-17-17 0,16 0 0,-16 0 0,0 0 0,0 17 64,17-17-96,-18 0 0,1 0 32,0 0 0,0 0 0,17 0 0,-18 0 0,18 0 0,-17 0 0,16 0 0,1 0 0,0 0 0,-1 0 0,1 0 0,0 0 0,-1 0 64,1-17-96,-17 17 0,16 0 32,1 0 64,-17 0-96,16 0 0,-16 0 32,0 17 0,0-17 0,0 0 0,-17 0 0,17 0 64,-17 0-32,16 0-32,-16 0-64,0 0 32,0 0 32,0 0 0,0 0 0,0 0 64,18 0-96,-18 0 0,0 0 96,0 0 32,0 0-128,0 0-32,0 0-1472,0 17-544,-18-1-1600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51.463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6797 10917 2048,'0'0'864,"-17"0"-448,17-17-352,-17 17 288,17 0-288,0 0-96,0 0 64,0 0 96,0 0-32,0 0-64,0 0 0,0 0-32,0 0 416,-17 0 192,17 0-224,0 0-128,0 0-256,0 0-64,0 0 32,17 0 64,-17 0-64,17 0-64,0 0 128,16 0 32,-16 0-160,0 0 0,16 0 96,1 17 64,-17-17 704,0 0 352,16 0-512,1-17-224,-17 17-480,16 0-128,1 0 128,-17 0 256,17 0 128,-1 0-224,1 0-64,0 0 32,16 0 96,-16 0-32,16 0-64,-16 0-96,16 0 32,-16 0 32,-1 0 64,-16 0 32,17 0 32,-17 0 544,0 0 288,16 0-480,-16-16-256,17 16-160,-18 0-64,18-18 64,17 18 32,-18-16-128,18-1 32,-18 17 0,1-17 0,16 17-96,-16 0 64,0-17 32,-1 17 0,18 0 0,-18 17 64,1-17-32,0 0-32,-17 17 32,16-17-32,-16 0 0,0 0 0,0 0 0,0 0 0,-1 0 0,18 0 64,-17 0-96,16 0 0,-15-17 736,15 17 384,1 0-544,0 0-288,-1 0-160,1 17-32,0-17-96,-1 17 0,1-17-32,0 16 0,16-16 64,-16 18 0,-1-18 0,1 16 0,0-16 0,-1 0 64,1 0-32,-17 0-32,16 0-64,1 0 32,16 0 96,-16 0 32,33 0-32,-16 0-64,-1 0 32,1 0-32,-1 0-96,1 0 64,-1 0 32,-16 0 0,16 0 0,-16 0 0,0 0 64,-18 0 32,18 0 736,0 0 320,-1 0-673,18 0-223,-18 0-192,18 0-64,-1 0 0,-16 0 64,0 0-32,-1 0-32,-16 0 32,0 0 32,0 0-32,0 0 64,-17 0-128,16 0 0,-16 0 32,0 0 0,0 17 0,0-17 64,-16 0-448,16 0-224,0 17-735,0-17-353,0 16-1504,0 2-1600,0-18 1632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53.875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11994 10884 3584,'0'-34'1408,"0"18"-768,0-18-608,0 34 352,0 0-256,0-17 0,0 0-128,0 17-32,0 0 32,0-17 0,0 17 192,0 0 128,0 0 32,0 0 96,0 0-96,0 0 32,0 0-224,0 0-32,0 0 0,0 0 192,17 17 128,0-17-32,-17 0 64,0 0-128,0 0 32,17 0-96,-17 0 0,17 0-160,-1 0-96,-16 0 0,34 0 32,-17 17-96,16-17-64,1 0 128,0 17 32,-1-17 256,1 0 192,17 17-64,-18-17 0,1 17-352,-1-17-32,1 0-64,0 0 64,-1 16-96,1-16 0,16 0 32,-16-16 64,0 16-32,-1 0-32,1 0 32,16 0 32,1 16-96,-1-16 0,1 0 32,-17 0 64,16 0 32,0 17 32,-16-17 352,0 0 224,-1 0-288,18-17-128,-1 17-192,-16-16 0,16 16-64,-16-17-32,0 0 32,16 0 31,1-17-31,-18 18-32,18-1-63,-1 0 31,-16 0 32,-1 0 0,1 17 0,0 0 0,-17 0 0,-1 0 63,18 0-94,-17 17-1,0-17 32,0 17 0,-1-17 0,18 17 63,0-17-94,-1 17-1,1-17-32,0 16 0,-1-16 64,-16 0 64,17 17-32,-1-17-32,-16 0-64,17 17 32,16-17 32,1 17 0,-18-17 0,18 0 0,-1 17 64,1-17 32,-1 17-128,1-17 32,-1 0 0,1 0 0,-1 0 607,-16 0 321,-1 0-544,1 0-160,0 0-128,-1 0 0,18 0-128,-18 0-32,1 16 32,16 1 0,1-17 32,-17 17 0,16-17 0,-16 0 0,-1 0 0,18 17 64,-18-17-96,1 0 0,17 0 32,-18 0 64,1 17-96,-1-17 0,1 0 32,17 0 0,-18 0 0,18 0 0,16 0 0,0 0 64,-16 0-32,16 0-32,-17 0-64,18 0 32,-18 0 32,1 0 64,-1 0-32,17 0 64,-16 0-128,16 0-64,0 0 64,1 0 0,-18 0 32,1 0 0,-1 0 0,17 0 64,-16 17-96,-1-17 0,1 16 32,-1 1 0,1-17 64,-1 17 32,1-17-128,-1 0 32,1 0 64,-1 0 32,1 0-32,-18 0 32,1 0 224,-1 0 96,-16 0-128,0 0-96,0 0-192,0 0 0,0-17-64,-1 17 0,18 17 64,0-17 64,-18 0-96,18 17 0,-17-17 32,17 0 0,-34 0 64,16 0 96,2-17-64,-18 17 0,0 0-32,0 0 32,0 0-576,0 0-192,-18 0-384,2 0-160,16 0-127,-17 0-33,0 17-448,0 16-128,0-16-1472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2:56.292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6747 8781 3584,'-17'0'1408,"17"-17"-768,0 17-608,0 0 256,-17 0 32,17 0 128,0 0-256,-17 0-96,17 0-64,0 0-32,0 0 0,0 0 0,17 0 0,0 0 0,-17 0 64,17 17-96,-1-17-64,18 0 64,-17 0 0,0 17-64,16-17 64,-16 0 96,17 0 96,-1 0-64,1 0-64,0 0-96,16 0 32,-16 0 32,16 0 0,1 0-96,-1 0 64,1 0 96,-1 0 96,1 0-64,-1 0-64,-16 0 0,-1 0-32,1 0 64,-17 0 32,16 17 736,-16-17 384,17 0-672,-17 0-288,16 0-192,18 0-64,-18 0 0,18 0 64,-1 0-32,-16 0-32,16 0 32,1 0-32,-1 0 0,1 0 0,-17 0 0,16 0 0,-16 16 0,-1-16 0,1 0-96,-17 0 64,16 0 96,-16-16 32,17 16-128,16 0 32,1 0 0,-1 0 64,1 0-192,16 0 32,0 0 96,-16 0 64,-1 0 0,1 0-64,-1 0 32,-16 0-32,-1 0 0,1-17 64,0 17-32,-17 0 64,16-17-64,-16 17 64,17 0-128,-18 0 0,18 0 32,17 0 0,-18 0 0,18 0 0,-18 0 64,18 0 32,-18 0-128,18-17-32,-17 17 96,-1 0 32,1 0-96,-1-17 32,1 17 0,-17 0 0,0 0 0,0 0 0,-1 0 0,1 17 0,0-17-96,17 17 64,-18-17 32,1 0 0,17 0 64,16 0 32,1 0-128,-1 0-32,1 0 32,-18 0 64,1 0 0,0 0 64,-1 0 928,-16-17 480,17 17-800,-1 0-384,1 0-288,17 0-96,-1 0 128,-16 17 32,16-17-128,1 0 32,16 0 0,0 0 0,0 0 0,1 0 0,-18 0 0,-16-17 0,-1 17 0,1 0 64,-17 0-32,0 0-32,0 0-64,-1 17 32,18-17 32,-17 17 0,0 0-96,16-1 64,1 1 32,0 0 0,-1 0 0,1 0 0,-17-1 0,16 1 64,-16-17-32,17 17-32,-17-17 32,-1 0 32,-16 0-32,17-17-32,0 17 32,-17 0 32,17-17-96,0 17 0,0-16 32,16 16 0,-16-17 0,17 17 64,-17-17-96,16 17 0,-16-17 96,0 17 32,0-17-896,16 17-320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3:03.386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22457 9976 3328,'0'0'1312,"0"-18"-704,0 18-448,0 0 352,0 0-224,-17 0 128,17-16-32,0 16 0,-17-17 64,17 17-32,0 0 0,0-17-320,0 17-96,0 17-32,0 0-64,0-1 32,0-16 64,0 18 64,0-2-96,0 1 0,17-17 32,0 17 64,0 0-32,0-17-32,16 17-192,1-17-128,0 16 736,-1-16 416,18 0-288,-18 17-32,18-17-384,-1 0-96,1 17-96,-18-17 0,1 17 128,16-17 96,-16 17-64,17-17 0,-18 0 256,18 0 128,-1 0-160,1 0-96,-1-17-128,1 17-96,-1-17 32,0 17 32,1-17-32,-17 17-32,16-17 32,-16 1-32,-1 16-96,-16 0 64,17 0 32,-1 0 0,1 0 0,0 0 64,-1 0-32,18 0-32,-1 0 32,1-17-32,-1 17 0,18-17 64,-18 17-32,0-17-32,1 0 32,-1 1-32,18-2-96,-18 18 64,1-16 32,16-1 64,-17 0-96,18 1 0,-1-2 96,-17 18 32,1-33 224,16 16 128,-16 1-160,-1-2-96,17-15-96,-33-1 0,16 17-64,1-17-32,-1 1 384,1 16 192,-18-17 0,1 18-32,0-18-225,-17 34-127,0-34 256,-17 18 160,0-18-32,-17 0 32,0 0-192,-17-16 0,17 0-192,0 0 32,1 16-320,-1-17 0,-17 18-64,17-1 64,-16 0 32,-1 0 32,0 18-96,1-18 64,-1 18 96,-16-2 96,16 2-128,-33-1-32,-1 0 0,1 1 64,0-2-96,16 2 0,-16-1 32,0-17 64,0 17-32,-1-17-32,1 18 96,-17-18 0,0 18-128,0-2-32,16 2 32,1-1 0,17 0-64,-18 1 64,1-2 32,17 18 0,-1-16-96,1 16 64,-1-17 32,1 0 64,-18 17-96,1 0 0,17 0 32,-18 0 64,18 17-96,0 0-64,-1-1-32,1 18 96,-18-17 0,1 16 96,0 1-32,-1-17 64,-16 16-64,17 1-32,0 0-128,0 16 0,-1 1 128,1 0 128,0-18-96,16 18-32,-16-1-64,16-16 0,1 16 64,0-16 0,-1 16-96,1-16 64,16 16 32,0-16 0,17 0-96,17-1 64,0 1-32,17 33 0,0-17 0,17 18 0,-1-18 64,1 18 64,17-18-96,-1 18 0,0-18 32,-16-16 0,17-1 0,-1 1 0,0-17-96,18 16 64,-1-16 96,0-17 32,1 17-32,-1-17-64,17-17 32,0 0-32,-17 0 64,-16 1 32,16-18-32,-16 0 32,16 18-224,-17-2 32,-16 2 32,0 16 32,-18 16-1888,-16 2-191,-16 15-193,-18 18-1856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4:23:05.239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13340 9085 4480,'-17'-17'1664,"17"0"-896,0 17-896,0 0 320,17-17-224,-17 17 0,16 0-128,2 0 32,-18 0 64,16 17 32,1 0 96,16-17 32,-15 34 32,-2-18 192,1 1 128,0 17 256,17-17 192,-18-1-416,18 1-96,16-17-128,1 0 0,0 0-128,-1 0-96,0-17 0,18 17 32,-18 0-32,18 0-32,-2 17-64,-15-17 32,16 17 96,17 0 32,-16 0-128,-1 0 32,17-17 0,-33 16 64,16-16 736,-16-16 352,15 16-384,-15-17-160,0-17-384,-1 17-160,0 0-32,34-16-32,-16 16 0,16 0 0,-16 0 0,16 17 0,-18 0 0,2-16 0,0 16 0,-2 0 0,2-17 0,-1-17 0,17 17 0,-17-16 64,-16-1-32,16 0-32,-17 1 32,1 16-32,-17 0 0,-1 0 64,18 0-32,-18-16 64,-15 16-64,15-17 64,-16 1-64,-1-18 64,-16 1 0,18-1 32,-36-16 288,18 0 192,-16-1-321,-18 18-63,0-17-32,1-1 96,0 1 160,-35 17 32,0-18-352,2 18-32,-2-1-96,1 18 64,-17-1-96,-1 0 0,-15 18 32,-1-1 0,-17 0-96,17 0 0,0 0 64,0 1 64,1 16 0,-2-17-32,-16 17 32,18-17-32,16 17 0,-18-17 64,2 17-96,-1 0 0,0 17 32,0-17 0,0 17-96,-17 0 64,18-1 32,16 1 0,-1 0 0,1 17 0,17-18 0,-1 18 0,18 0-96,-17-1 64,0 18-32,-1-18 0,18 1 64,0 0 64,16-1-32,-17 18-32,34 16 32,-17 0-32,18 34-96,16-17 0,-17 1-32,17-18 96,17-17 0,-17 18 96,16-35-96,18 18 0,-17-18 32,34 1 64,-17 0-96,32-1 0,-15 1 32,0 0 0,33-1 0,-17-16 0,17 0 0,0 0 0,34-17 0,-17-17 0,-1 0 64,2 0 32,-2-16-32,-32-1-64,16 0 32,-17 1-32,-16 16-96,-1 0 64,-16 17 32,-34 0-1855,0 34-801,-34 33-1760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9:46:39.934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14770 5366 7424,'-17'-33'2816,"17"16"-1536,0-17-1504,17 18 448,-17-2-224,17 2 0,-1-18 0,1 0 64,-17 1-32,0 0-96,0 15 32,0-15 160,0 16 64,-17 17 192,1-17 160,-1 17-288,0 17-128,17-17-192,-17 34 32,17-18 32,17 2 0,-17 15 64,34 34 96,-1 17 224,1 34 64,16 0-160,1 16-96,16 18-192,0-18 0,-16-16 704,-1 0 384,1-34 95,-18-16 1,1-18 256,-17-34 192,0-49-384,16-68-160,18-67-864,16-51-288,17-50-512,34-17-192,16 0-96,1 0 32,-17 50-1088,16 18-480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9:46:50.45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ED28DCC-B3E3-45FF-A721-41A5B754A87C}" emma:medium="tactile" emma:mode="ink">
          <msink:context xmlns:msink="http://schemas.microsoft.com/ink/2010/main" type="writingRegion" rotatedBoundingBox="8507,11012 11509,4472 17343,7149 14341,13689"/>
        </emma:interpretation>
      </emma:emma>
    </inkml:annotationXML>
    <inkml:traceGroup>
      <inkml:annotationXML>
        <emma:emma xmlns:emma="http://www.w3.org/2003/04/emma" version="1.0">
          <emma:interpretation id="{B59D4314-EED0-4EFE-A9FA-DF64CB0DD988}" emma:medium="tactile" emma:mode="ink">
            <msink:context xmlns:msink="http://schemas.microsoft.com/ink/2010/main" type="paragraph" rotatedBoundingBox="8556,10906 11509,4472 14249,5729 11296,12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FD5BD9-0EED-468B-BA00-6A3210A4D395}" emma:medium="tactile" emma:mode="ink">
              <msink:context xmlns:msink="http://schemas.microsoft.com/ink/2010/main" type="line" rotatedBoundingBox="8556,10906 11509,4472 14249,5729 11296,12163"/>
            </emma:interpretation>
          </emma:emma>
        </inkml:annotationXML>
        <inkml:traceGroup>
          <inkml:annotationXML>
            <emma:emma xmlns:emma="http://www.w3.org/2003/04/emma" version="1.0">
              <emma:interpretation id="{DF110061-61AC-4460-B093-96BAE1E61B6C}" emma:medium="tactile" emma:mode="ink">
                <msink:context xmlns:msink="http://schemas.microsoft.com/ink/2010/main" type="inkWord" rotatedBoundingBox="8556,10906 11509,4472 14249,5729 11296,12163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€</emma:literal>
                </emma:interpretation>
                <emma:interpretation id="interp2" emma:lang="en-US" emma:confidence="0">
                  <emma:literal>☹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12179 8529 6272,'-17'-17'2368,"1"0"-1280,16 0-1056,0 1 448,0 16 32,0-18 128,0 18 32,0-16 64,-18-1-416,18 17-96,0-17-96,-16 17-64,16 0 32,0 0-128,0 0 0,-17 0 32,17 17 64,0 16-192,17-15 32,-1 32-32,2 0 64,15 1 96,0 33 128,18 17 128,0 17 64,-1-18 96,-16 2 64,16-18 192,-16 0 191,0-34 161,-1 0 64,1-32 160,-1-2 64,35-50-512,32-83-224,35-51-544,34-85-128,32 1-192,1-34 0,0 17-224,-17 50-32,-17 17-2176,-16 51-927,-34 50-1505</inkml:trace>
          <inkml:trace contextRef="#ctx0" brushRef="#br0" timeOffset="-3333">11355 7066 8320,'-17'-33'3168,"17"33"-1728,0 0-1536,0 0 512,0 0-224,0 0 32,0 16-128,0 1-64,0 0 0,17 0-32,-17 16 0,17 18 0,0-17 0,16 33 64,-16 17-96,17 0 0,16 0 96,-16 0 32,0-16 384,-1-18 160,-16-16 512,17-1 223,-1-33 129,18-17 32,-1-50-768,34-17-352,17-34-512,17-33-128,17-17-288,0 16-96,-18-16-96,1 17 0,0 16 64,-17 17 64,-17 17-608,-17 34-191,-16 17-1025,-35 16-416,-16 17-672</inkml:trace>
          <inkml:trace contextRef="#ctx0" brushRef="#br0" timeOffset="7805">10178 10464 2560,'0'0'1056,"0"-17"-576,17 0-576,0 1 192,-17 16 608,17-17 384,-1 17 0,-16-17 32,17 17-224,-17 0 0,17-17-512,-17 17 128,0 0 128,-17 17-160,17-17 64,0 17-192,0-17-32,-17 17-192,17-1-96,0-16 0,0 17-32,0 17-160,17-17-32,-17 33 352,17-16 224,17 33 352,-1 0 192,18 17-288,-1 17-128,17-17-289,1 17-95,-1-33 288,0-1 192,-16-17 384,-1-33 160,1-34-224,-18-50-160,18-17-448,16-34-128,0-50-288,18-17-64,16-17-224,17 0 0,16 17-96,-16 34 64,-17 16-352,17 34-128,-34 17-1727,0 34-737,-34 33-960</inkml:trace>
          <inkml:trace contextRef="#ctx0" brushRef="#br0" timeOffset="35866">9758 11910 3712,'-17'0'1408,"17"0"-768,0 0-256,0 0 416,0 0-64,0 0 0,0 0-320,0-17-160,0 17-160,0-17 192,0 17 128,0 0 64,0-16 128,0 16-160,0 0 0,0 0 96,0 16 96,0 1-32,17 0 0,-1 33-128,18 1 32,16 16-96,18 17 64,16 0 95,0 18 33,0 15-256,0-16-64,0-17 256,-16-16 192,-18-18-32,0 0 32,1-33-96,-17 16-32,-1-15-192,-15-18 0,-2 0-128,1-34 0,16 0-32,35-33 64,16-34-160,34-51-96,84-66-32,16 0-32,52-68-640,-2 33-288,-15-33-96,-1 17-32,-33 50 512,-51 34 256,-16 17 192,-35 34 64,-32 32-192,-35 35-96,-16 17-1440,-34 33-607</inkml:trace>
        </inkml:traceGroup>
      </inkml:traceGroup>
    </inkml:traceGroup>
    <inkml:traceGroup>
      <inkml:annotationXML>
        <emma:emma xmlns:emma="http://www.w3.org/2003/04/emma" version="1.0">
          <emma:interpretation id="{235B260F-0FBC-4C15-B3F5-45872001A433}" emma:medium="tactile" emma:mode="ink">
            <msink:context xmlns:msink="http://schemas.microsoft.com/ink/2010/main" type="paragraph" rotatedBoundingBox="13240,12782 15211,10689 16105,11531 14134,13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9DBA2D-3640-4FC6-83DC-0614E0E2AA35}" emma:medium="tactile" emma:mode="ink">
              <msink:context xmlns:msink="http://schemas.microsoft.com/ink/2010/main" type="line" rotatedBoundingBox="13240,12782 15211,10689 16105,11531 14134,13624"/>
            </emma:interpretation>
          </emma:emma>
        </inkml:annotationXML>
        <inkml:traceGroup>
          <inkml:annotationXML>
            <emma:emma xmlns:emma="http://www.w3.org/2003/04/emma" version="1.0">
              <emma:interpretation id="{FDA28030-A279-4781-AB59-36404648AF94}" emma:medium="tactile" emma:mode="ink">
                <msink:context xmlns:msink="http://schemas.microsoft.com/ink/2010/main" type="inkWord" rotatedBoundingBox="13240,12782 15211,10689 16105,11531 14134,13624"/>
              </emma:interpretation>
              <emma:one-of disjunction-type="recognition" id="oneOf1">
                <emma:interpretation id="interp5" emma:lang="en-US" emma:confidence="0">
                  <emma:literal>-</emma:literal>
                </emma:interpretation>
                <emma:interpretation id="interp6" emma:lang="en-US" emma:confidence="0">
                  <emma:literal>u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_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62725">14014 13744 7424,'-17'0'2816,"17"0"-1536,0 0-1504,-17-17 1920,17 0-736,0 17-96,0 0-128,0-16-448,17 16 96,-17-18 127,0 18-255,0 0-64,0 0-128,0 0-64,17 0-128,0 34 0,-17-17 64,33 50 96,-16 35-64,17 15 0,-1 18 32,18-1 0,-1 1 0,18-18 0,-1-15 416,0-2 192,0-49 416,-16-18 224,33-83-128,0-51 0,34-84-800,33-51-320,1-66-320,-1-18-160,0 0-64,18 52-96,-52 15-608,-16 52-256,-17 32-1727,-50 52-801,-34 32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2T19:48:29.12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9C02126-CD8A-4825-B1E1-2FB8C34AF699}" emma:medium="tactile" emma:mode="ink">
          <msink:context xmlns:msink="http://schemas.microsoft.com/ink/2010/main" type="inkDrawing" rotatedBoundingBox="23876,4061 26719,2575 27235,3561 24392,5047" shapeName="Other">
            <msink:destinationLink direction="to" ref="{E415ED2F-2878-4D08-A51B-A4779BB6ED75}"/>
            <msink:destinationLink direction="from" ref="{E415ED2F-2878-4D08-A51B-A4779BB6ED75}"/>
          </msink:context>
        </emma:interpretation>
      </emma:emma>
    </inkml:annotationXML>
    <inkml:trace contextRef="#ctx0" brushRef="#br0">24391 5367 7808,'17'-34'2976,"-17"17"-1600,0 0-1120,0 1 672,17-1-288,-17 17-32,17-17-288,-17 17-64,17-17-128,-17 17-160,0-17 0,17 17-32,-17 17 0,0-17 64,16 34 0,1 33 256,-17 34 224,17 0 127,0 0 33,17 0 0,-1 17 64,18-34-192,-1 17 32,1-34 160,-18 0 128,1-33 32,16-1 96,1-49-32,33-35 64,34-50-544,50-50-192,51-34-384,50-68-160,33-33-1120,18-33-448,-17-1-3424,-51 18-2687,1-35 2943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05A7-C230-4FBB-8DCE-F34BFD16411D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DC9D-B8F8-4B1B-8451-EEF99A8DF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85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28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3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1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4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77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33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80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9E5CDE-14E5-427B-9758-E97CF5E94091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6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9E5CDE-14E5-427B-9758-E97CF5E94091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4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19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0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0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7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23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24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27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ubhead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professor"/>
          <p:cNvSpPr>
            <a:spLocks noGrp="1"/>
          </p:cNvSpPr>
          <p:nvPr>
            <p:ph type="body" idx="10" hasCustomPrompt="1"/>
          </p:nvPr>
        </p:nvSpPr>
        <p:spPr>
          <a:xfrm>
            <a:off x="863600" y="3826056"/>
            <a:ext cx="10464800" cy="754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i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 of Instructor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2769036"/>
            <a:ext cx="10464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Edit Master Heading</a:t>
            </a:r>
          </a:p>
        </p:txBody>
      </p:sp>
      <p:sp>
        <p:nvSpPr>
          <p:cNvPr id="12" name="Freeform 11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32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2886E-4F7E-440B-B974-245C48A768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Ronald K. Satterfield, College of Business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8DA3F-66F0-4729-8A04-22B29CE84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1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76"/>
            <a:ext cx="11582400" cy="511712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8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08"/>
            <a:ext cx="5615354" cy="511719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7014" y="1359876"/>
            <a:ext cx="5580185" cy="512474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0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32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idx="10" hasCustomPrompt="1"/>
          </p:nvPr>
        </p:nvSpPr>
        <p:spPr>
          <a:xfrm>
            <a:off x="355600" y="3051810"/>
            <a:ext cx="11480800" cy="754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 have reached the end of the presentation.</a:t>
            </a:r>
          </a:p>
        </p:txBody>
      </p:sp>
      <p:sp>
        <p:nvSpPr>
          <p:cNvPr id="5" name="Freeform 4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9737754" y="6253394"/>
            <a:ext cx="23127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2016 Ronald K. Satterfield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762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/>
          <p:cNvSpPr/>
          <p:nvPr userDrawn="1"/>
        </p:nvSpPr>
        <p:spPr>
          <a:xfrm>
            <a:off x="0" y="5648016"/>
            <a:ext cx="6212115" cy="78377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77816" y="5782801"/>
            <a:ext cx="5798832" cy="5142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On screen instructions go here…</a:t>
            </a:r>
          </a:p>
        </p:txBody>
      </p:sp>
      <p:sp>
        <p:nvSpPr>
          <p:cNvPr id="5" name="Round Diagonal Corner Rectangle 4"/>
          <p:cNvSpPr/>
          <p:nvPr userDrawn="1"/>
        </p:nvSpPr>
        <p:spPr>
          <a:xfrm>
            <a:off x="423186" y="1274894"/>
            <a:ext cx="5169629" cy="70414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10417" y="1364801"/>
            <a:ext cx="4842489" cy="545745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Definition: goes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7882" y="2166291"/>
            <a:ext cx="4982399" cy="641181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96000">
                  <a:schemeClr val="tx2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28195" y="2164505"/>
            <a:ext cx="564444" cy="500737"/>
            <a:chOff x="246146" y="2164504"/>
            <a:chExt cx="423333" cy="500737"/>
          </a:xfrm>
        </p:grpSpPr>
        <p:sp>
          <p:nvSpPr>
            <p:cNvPr id="9" name="Hexagon 8"/>
            <p:cNvSpPr/>
            <p:nvPr userDrawn="1"/>
          </p:nvSpPr>
          <p:spPr>
            <a:xfrm rot="5400000">
              <a:off x="226553" y="2184097"/>
              <a:ext cx="462519" cy="423333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317389" y="2172798"/>
              <a:ext cx="21063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!</a:t>
              </a:r>
            </a:p>
          </p:txBody>
        </p:sp>
      </p:grpSp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978729" y="2221151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Consider this…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96809" y="3169649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Think of this…/Formative question…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2516" y="3971949"/>
            <a:ext cx="5175088" cy="644135"/>
          </a:xfrm>
          <a:prstGeom prst="rect">
            <a:avLst/>
          </a:prstGeom>
          <a:noFill/>
          <a:ln>
            <a:solidFill>
              <a:srgbClr val="BB1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10417" y="3093226"/>
            <a:ext cx="4982399" cy="636612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5497" y="3121633"/>
            <a:ext cx="564444" cy="492443"/>
            <a:chOff x="251622" y="3121632"/>
            <a:chExt cx="423333" cy="492443"/>
          </a:xfrm>
        </p:grpSpPr>
        <p:sp>
          <p:nvSpPr>
            <p:cNvPr id="16" name="Hexagon 15"/>
            <p:cNvSpPr/>
            <p:nvPr userDrawn="1"/>
          </p:nvSpPr>
          <p:spPr>
            <a:xfrm rot="5400000">
              <a:off x="232029" y="3141225"/>
              <a:ext cx="462519" cy="423333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91606" y="3121632"/>
              <a:ext cx="2575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7183103" y="1364800"/>
            <a:ext cx="4257524" cy="253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entagon 19"/>
          <p:cNvSpPr/>
          <p:nvPr userDrawn="1"/>
        </p:nvSpPr>
        <p:spPr>
          <a:xfrm rot="5400000">
            <a:off x="9019009" y="-437106"/>
            <a:ext cx="585707" cy="4257524"/>
          </a:xfrm>
          <a:prstGeom prst="homePlate">
            <a:avLst>
              <a:gd name="adj" fmla="val 13627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284480" y="2071605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here for quotes or small pieces of content that aren’t voiced</a:t>
            </a:r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187157" y="1485900"/>
            <a:ext cx="4257523" cy="34619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HEADING/SUBHEADING HERE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183101" y="3971951"/>
            <a:ext cx="4257524" cy="1918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312713" y="4111943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for quotes or small pieces of content that aren’t voiced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08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  <p:sp>
        <p:nvSpPr>
          <p:cNvPr id="26" name="Line Callout 1 25"/>
          <p:cNvSpPr/>
          <p:nvPr userDrawn="1"/>
        </p:nvSpPr>
        <p:spPr>
          <a:xfrm>
            <a:off x="1490132" y="1466717"/>
            <a:ext cx="3928533" cy="624115"/>
          </a:xfrm>
          <a:prstGeom prst="borderCallout1">
            <a:avLst>
              <a:gd name="adj1" fmla="val 51308"/>
              <a:gd name="adj2" fmla="val -451"/>
              <a:gd name="adj3" fmla="val 51308"/>
              <a:gd name="adj4" fmla="val -1981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625600" y="1527949"/>
            <a:ext cx="3683000" cy="50165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as callout add content here…</a:t>
            </a:r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1490132" y="2446192"/>
            <a:ext cx="3512451" cy="0"/>
          </a:xfrm>
          <a:prstGeom prst="straightConnector1">
            <a:avLst/>
          </a:prstGeom>
          <a:ln w="38100">
            <a:solidFill>
              <a:srgbClr val="9CC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1490132" y="3120754"/>
            <a:ext cx="2442867" cy="40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90132" y="3131938"/>
            <a:ext cx="2442867" cy="38912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This is a tag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5776686" y="1561967"/>
            <a:ext cx="638628" cy="478971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126518" y="1333500"/>
            <a:ext cx="4257524" cy="253287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339399" y="1492385"/>
            <a:ext cx="3829384" cy="5016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as a light box….</a:t>
            </a:r>
          </a:p>
        </p:txBody>
      </p:sp>
      <p:sp>
        <p:nvSpPr>
          <p:cNvPr id="35" name="Rounded Rectangle 12"/>
          <p:cNvSpPr/>
          <p:nvPr userDrawn="1"/>
        </p:nvSpPr>
        <p:spPr>
          <a:xfrm>
            <a:off x="566050" y="4459894"/>
            <a:ext cx="3928533" cy="5370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Rounded Rectangle 54"/>
          <p:cNvSpPr/>
          <p:nvPr userDrawn="1"/>
        </p:nvSpPr>
        <p:spPr>
          <a:xfrm>
            <a:off x="566050" y="5100710"/>
            <a:ext cx="3928533" cy="5370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Rounded Rectangle 57"/>
          <p:cNvSpPr/>
          <p:nvPr userDrawn="1"/>
        </p:nvSpPr>
        <p:spPr>
          <a:xfrm>
            <a:off x="566050" y="5741526"/>
            <a:ext cx="3928533" cy="537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Rectangle 37"/>
          <p:cNvSpPr/>
          <p:nvPr userDrawn="1"/>
        </p:nvSpPr>
        <p:spPr>
          <a:xfrm>
            <a:off x="4910665" y="4437433"/>
            <a:ext cx="3928533" cy="5370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/>
          <p:cNvSpPr/>
          <p:nvPr userDrawn="1"/>
        </p:nvSpPr>
        <p:spPr>
          <a:xfrm>
            <a:off x="4910665" y="5078249"/>
            <a:ext cx="3928533" cy="5370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ectangle 39"/>
          <p:cNvSpPr/>
          <p:nvPr userDrawn="1"/>
        </p:nvSpPr>
        <p:spPr>
          <a:xfrm>
            <a:off x="4910665" y="5719065"/>
            <a:ext cx="3928533" cy="5370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037560" y="4437433"/>
            <a:ext cx="2743200" cy="1818661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type of shapes, colors and effect to build diagrams, unless content requires something different.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6200" y="1472379"/>
            <a:ext cx="350161" cy="3090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303154" y="1396651"/>
            <a:ext cx="220421" cy="1653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1490132" y="2714625"/>
            <a:ext cx="3420533" cy="0"/>
          </a:xfrm>
          <a:prstGeom prst="line">
            <a:avLst/>
          </a:prstGeom>
          <a:ln w="38100">
            <a:solidFill>
              <a:srgbClr val="CEC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657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63168" y="1573468"/>
            <a:ext cx="10363200" cy="1828800"/>
          </a:xfrm>
          <a:prstGeom prst="rect">
            <a:avLst/>
          </a:prstGeom>
        </p:spPr>
        <p:txBody>
          <a:bodyPr lIns="45720" rIns="45720" bIns="45720"/>
          <a:lstStyle>
            <a:lvl1pPr algn="r">
              <a:defRPr sz="4500" b="1" baseline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dirty="0"/>
              <a:t>Click to edit title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  <a:prstGeom prst="rect">
            <a:avLst/>
          </a:prstGeo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" y="5671457"/>
            <a:ext cx="2282208" cy="4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005" y="562707"/>
            <a:ext cx="10911840" cy="66846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6747"/>
                </a:solidFill>
              </a:defRPr>
            </a:lvl1pPr>
            <a:extLst/>
          </a:lstStyle>
          <a:p>
            <a:r>
              <a:rPr kumimoji="0"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10911840" cy="4187952"/>
          </a:xfrm>
          <a:prstGeom prst="rect">
            <a:avLst/>
          </a:prstGeom>
        </p:spPr>
        <p:txBody>
          <a:bodyPr/>
          <a:lstStyle>
            <a:lvl2pPr>
              <a:defRPr sz="20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  <p:extLst>
      <p:ext uri="{BB962C8B-B14F-4D97-AF65-F5344CB8AC3E}">
        <p14:creationId xmlns:p14="http://schemas.microsoft.com/office/powerpoint/2010/main" val="12246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4" r:id="rId2"/>
    <p:sldLayoutId id="2147483664" r:id="rId3"/>
    <p:sldLayoutId id="2147483658" r:id="rId4"/>
    <p:sldLayoutId id="2147483710" r:id="rId5"/>
    <p:sldLayoutId id="2147483721" r:id="rId6"/>
    <p:sldLayoutId id="2147483722" r:id="rId7"/>
    <p:sldLayoutId id="2147483725" r:id="rId8"/>
    <p:sldLayoutId id="2147483726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120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1200"/>
        </a:spcBef>
        <a:spcAft>
          <a:spcPts val="12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6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2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customXml" Target="../ink/ink15.xml"/><Relationship Id="rId24" Type="http://schemas.openxmlformats.org/officeDocument/2006/relationships/image" Target="../media/image29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customXml" Target="../ink/ink19.xml"/><Relationship Id="rId4" Type="http://schemas.openxmlformats.org/officeDocument/2006/relationships/image" Target="../media/image19.png"/><Relationship Id="rId9" Type="http://schemas.openxmlformats.org/officeDocument/2006/relationships/customXml" Target="../ink/ink14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4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57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48.png"/><Relationship Id="rId34" Type="http://schemas.openxmlformats.org/officeDocument/2006/relationships/customXml" Target="../ink/ink35.xml"/><Relationship Id="rId7" Type="http://schemas.openxmlformats.org/officeDocument/2006/relationships/image" Target="../media/image41.wmf"/><Relationship Id="rId12" Type="http://schemas.openxmlformats.org/officeDocument/2006/relationships/customXml" Target="../ink/ink24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37.xml"/><Relationship Id="rId2" Type="http://schemas.openxmlformats.org/officeDocument/2006/relationships/slideLayout" Target="../slideLayouts/slideLayout9.xml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52.png"/><Relationship Id="rId41" Type="http://schemas.openxmlformats.org/officeDocument/2006/relationships/image" Target="../media/image58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3.wmf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56.png"/><Relationship Id="rId40" Type="http://schemas.openxmlformats.org/officeDocument/2006/relationships/customXml" Target="../ink/ink38.xml"/><Relationship Id="rId5" Type="http://schemas.openxmlformats.org/officeDocument/2006/relationships/image" Target="../media/image40.wmf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2.wmf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51.png"/><Relationship Id="rId30" Type="http://schemas.openxmlformats.org/officeDocument/2006/relationships/customXml" Target="../ink/ink33.xml"/><Relationship Id="rId35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customXml" Target="../ink/ink43.xml"/><Relationship Id="rId26" Type="http://schemas.openxmlformats.org/officeDocument/2006/relationships/customXml" Target="../ink/ink47.xml"/><Relationship Id="rId39" Type="http://schemas.openxmlformats.org/officeDocument/2006/relationships/image" Target="../media/image76.png"/><Relationship Id="rId21" Type="http://schemas.openxmlformats.org/officeDocument/2006/relationships/image" Target="../media/image67.png"/><Relationship Id="rId34" Type="http://schemas.openxmlformats.org/officeDocument/2006/relationships/customXml" Target="../ink/ink51.xml"/><Relationship Id="rId42" Type="http://schemas.openxmlformats.org/officeDocument/2006/relationships/customXml" Target="../ink/ink55.xml"/><Relationship Id="rId47" Type="http://schemas.openxmlformats.org/officeDocument/2006/relationships/image" Target="../media/image80.png"/><Relationship Id="rId50" Type="http://schemas.openxmlformats.org/officeDocument/2006/relationships/customXml" Target="../ink/ink59.xml"/><Relationship Id="rId55" Type="http://schemas.openxmlformats.org/officeDocument/2006/relationships/image" Target="../media/image84.png"/><Relationship Id="rId63" Type="http://schemas.openxmlformats.org/officeDocument/2006/relationships/image" Target="../media/image88.png"/><Relationship Id="rId68" Type="http://schemas.openxmlformats.org/officeDocument/2006/relationships/customXml" Target="../ink/ink68.xml"/><Relationship Id="rId76" Type="http://schemas.openxmlformats.org/officeDocument/2006/relationships/customXml" Target="../ink/ink72.xml"/><Relationship Id="rId84" Type="http://schemas.openxmlformats.org/officeDocument/2006/relationships/customXml" Target="../ink/ink76.xml"/><Relationship Id="rId89" Type="http://schemas.openxmlformats.org/officeDocument/2006/relationships/image" Target="../media/image101.png"/><Relationship Id="rId7" Type="http://schemas.openxmlformats.org/officeDocument/2006/relationships/image" Target="../media/image60.wmf"/><Relationship Id="rId71" Type="http://schemas.openxmlformats.org/officeDocument/2006/relationships/image" Target="../media/image92.png"/><Relationship Id="rId2" Type="http://schemas.openxmlformats.org/officeDocument/2006/relationships/slideLayout" Target="../slideLayouts/slideLayout9.xml"/><Relationship Id="rId16" Type="http://schemas.openxmlformats.org/officeDocument/2006/relationships/customXml" Target="../ink/ink42.xml"/><Relationship Id="rId29" Type="http://schemas.openxmlformats.org/officeDocument/2006/relationships/image" Target="../media/image71.png"/><Relationship Id="rId11" Type="http://schemas.openxmlformats.org/officeDocument/2006/relationships/image" Target="../media/image62.png"/><Relationship Id="rId24" Type="http://schemas.openxmlformats.org/officeDocument/2006/relationships/customXml" Target="../ink/ink46.xml"/><Relationship Id="rId32" Type="http://schemas.openxmlformats.org/officeDocument/2006/relationships/customXml" Target="../ink/ink50.xml"/><Relationship Id="rId37" Type="http://schemas.openxmlformats.org/officeDocument/2006/relationships/image" Target="../media/image75.png"/><Relationship Id="rId40" Type="http://schemas.openxmlformats.org/officeDocument/2006/relationships/customXml" Target="../ink/ink54.xml"/><Relationship Id="rId45" Type="http://schemas.openxmlformats.org/officeDocument/2006/relationships/image" Target="../media/image79.png"/><Relationship Id="rId53" Type="http://schemas.openxmlformats.org/officeDocument/2006/relationships/image" Target="../media/image83.png"/><Relationship Id="rId58" Type="http://schemas.openxmlformats.org/officeDocument/2006/relationships/customXml" Target="../ink/ink63.xml"/><Relationship Id="rId66" Type="http://schemas.openxmlformats.org/officeDocument/2006/relationships/customXml" Target="../ink/ink67.xml"/><Relationship Id="rId74" Type="http://schemas.openxmlformats.org/officeDocument/2006/relationships/customXml" Target="../ink/ink71.xml"/><Relationship Id="rId79" Type="http://schemas.openxmlformats.org/officeDocument/2006/relationships/image" Target="../media/image96.png"/><Relationship Id="rId87" Type="http://schemas.openxmlformats.org/officeDocument/2006/relationships/image" Target="../media/image100.png"/><Relationship Id="rId5" Type="http://schemas.openxmlformats.org/officeDocument/2006/relationships/image" Target="../media/image59.wmf"/><Relationship Id="rId61" Type="http://schemas.openxmlformats.org/officeDocument/2006/relationships/image" Target="../media/image87.png"/><Relationship Id="rId82" Type="http://schemas.openxmlformats.org/officeDocument/2006/relationships/customXml" Target="../ink/ink75.xml"/><Relationship Id="rId19" Type="http://schemas.openxmlformats.org/officeDocument/2006/relationships/image" Target="../media/image66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61.wmf"/><Relationship Id="rId14" Type="http://schemas.openxmlformats.org/officeDocument/2006/relationships/customXml" Target="../ink/ink41.xml"/><Relationship Id="rId22" Type="http://schemas.openxmlformats.org/officeDocument/2006/relationships/customXml" Target="../ink/ink45.xml"/><Relationship Id="rId27" Type="http://schemas.openxmlformats.org/officeDocument/2006/relationships/image" Target="../media/image70.png"/><Relationship Id="rId30" Type="http://schemas.openxmlformats.org/officeDocument/2006/relationships/customXml" Target="../ink/ink49.xml"/><Relationship Id="rId35" Type="http://schemas.openxmlformats.org/officeDocument/2006/relationships/image" Target="../media/image74.png"/><Relationship Id="rId43" Type="http://schemas.openxmlformats.org/officeDocument/2006/relationships/image" Target="../media/image78.png"/><Relationship Id="rId48" Type="http://schemas.openxmlformats.org/officeDocument/2006/relationships/customXml" Target="../ink/ink58.xml"/><Relationship Id="rId56" Type="http://schemas.openxmlformats.org/officeDocument/2006/relationships/customXml" Target="../ink/ink62.xml"/><Relationship Id="rId64" Type="http://schemas.openxmlformats.org/officeDocument/2006/relationships/customXml" Target="../ink/ink66.xml"/><Relationship Id="rId69" Type="http://schemas.openxmlformats.org/officeDocument/2006/relationships/image" Target="../media/image91.png"/><Relationship Id="rId77" Type="http://schemas.openxmlformats.org/officeDocument/2006/relationships/image" Target="../media/image95.png"/><Relationship Id="rId8" Type="http://schemas.openxmlformats.org/officeDocument/2006/relationships/oleObject" Target="../embeddings/oleObject7.bin"/><Relationship Id="rId51" Type="http://schemas.openxmlformats.org/officeDocument/2006/relationships/image" Target="../media/image82.png"/><Relationship Id="rId72" Type="http://schemas.openxmlformats.org/officeDocument/2006/relationships/customXml" Target="../ink/ink70.xml"/><Relationship Id="rId80" Type="http://schemas.openxmlformats.org/officeDocument/2006/relationships/customXml" Target="../ink/ink74.xml"/><Relationship Id="rId85" Type="http://schemas.openxmlformats.org/officeDocument/2006/relationships/image" Target="../media/image99.png"/><Relationship Id="rId3" Type="http://schemas.openxmlformats.org/officeDocument/2006/relationships/notesSlide" Target="../notesSlides/notesSlide7.xml"/><Relationship Id="rId12" Type="http://schemas.openxmlformats.org/officeDocument/2006/relationships/customXml" Target="../ink/ink40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33" Type="http://schemas.openxmlformats.org/officeDocument/2006/relationships/image" Target="../media/image73.png"/><Relationship Id="rId38" Type="http://schemas.openxmlformats.org/officeDocument/2006/relationships/customXml" Target="../ink/ink53.xml"/><Relationship Id="rId46" Type="http://schemas.openxmlformats.org/officeDocument/2006/relationships/customXml" Target="../ink/ink57.xml"/><Relationship Id="rId59" Type="http://schemas.openxmlformats.org/officeDocument/2006/relationships/image" Target="../media/image86.png"/><Relationship Id="rId67" Type="http://schemas.openxmlformats.org/officeDocument/2006/relationships/image" Target="../media/image90.png"/><Relationship Id="rId20" Type="http://schemas.openxmlformats.org/officeDocument/2006/relationships/customXml" Target="../ink/ink44.xml"/><Relationship Id="rId41" Type="http://schemas.openxmlformats.org/officeDocument/2006/relationships/image" Target="../media/image77.png"/><Relationship Id="rId54" Type="http://schemas.openxmlformats.org/officeDocument/2006/relationships/customXml" Target="../ink/ink61.xml"/><Relationship Id="rId62" Type="http://schemas.openxmlformats.org/officeDocument/2006/relationships/customXml" Target="../ink/ink65.xml"/><Relationship Id="rId70" Type="http://schemas.openxmlformats.org/officeDocument/2006/relationships/customXml" Target="../ink/ink69.xml"/><Relationship Id="rId75" Type="http://schemas.openxmlformats.org/officeDocument/2006/relationships/image" Target="../media/image94.png"/><Relationship Id="rId83" Type="http://schemas.openxmlformats.org/officeDocument/2006/relationships/image" Target="../media/image98.png"/><Relationship Id="rId88" Type="http://schemas.openxmlformats.org/officeDocument/2006/relationships/customXml" Target="../ink/ink7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48.xml"/><Relationship Id="rId36" Type="http://schemas.openxmlformats.org/officeDocument/2006/relationships/customXml" Target="../ink/ink52.xml"/><Relationship Id="rId49" Type="http://schemas.openxmlformats.org/officeDocument/2006/relationships/image" Target="../media/image81.png"/><Relationship Id="rId57" Type="http://schemas.openxmlformats.org/officeDocument/2006/relationships/image" Target="../media/image85.png"/><Relationship Id="rId10" Type="http://schemas.openxmlformats.org/officeDocument/2006/relationships/customXml" Target="../ink/ink39.xml"/><Relationship Id="rId31" Type="http://schemas.openxmlformats.org/officeDocument/2006/relationships/image" Target="../media/image72.png"/><Relationship Id="rId44" Type="http://schemas.openxmlformats.org/officeDocument/2006/relationships/customXml" Target="../ink/ink56.xml"/><Relationship Id="rId52" Type="http://schemas.openxmlformats.org/officeDocument/2006/relationships/customXml" Target="../ink/ink60.xml"/><Relationship Id="rId60" Type="http://schemas.openxmlformats.org/officeDocument/2006/relationships/customXml" Target="../ink/ink64.xml"/><Relationship Id="rId65" Type="http://schemas.openxmlformats.org/officeDocument/2006/relationships/image" Target="../media/image89.png"/><Relationship Id="rId73" Type="http://schemas.openxmlformats.org/officeDocument/2006/relationships/image" Target="../media/image93.png"/><Relationship Id="rId78" Type="http://schemas.openxmlformats.org/officeDocument/2006/relationships/customXml" Target="../ink/ink73.xml"/><Relationship Id="rId81" Type="http://schemas.openxmlformats.org/officeDocument/2006/relationships/image" Target="../media/image97.png"/><Relationship Id="rId86" Type="http://schemas.openxmlformats.org/officeDocument/2006/relationships/customXml" Target="../ink/ink7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customXml" Target="../ink/ink84.xml"/><Relationship Id="rId18" Type="http://schemas.openxmlformats.org/officeDocument/2006/relationships/image" Target="../media/image109.png"/><Relationship Id="rId3" Type="http://schemas.openxmlformats.org/officeDocument/2006/relationships/customXml" Target="../ink/ink79.xml"/><Relationship Id="rId7" Type="http://schemas.openxmlformats.org/officeDocument/2006/relationships/customXml" Target="../ink/ink81.xml"/><Relationship Id="rId12" Type="http://schemas.openxmlformats.org/officeDocument/2006/relationships/image" Target="../media/image106.png"/><Relationship Id="rId17" Type="http://schemas.openxmlformats.org/officeDocument/2006/relationships/customXml" Target="../ink/ink8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8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11" Type="http://schemas.openxmlformats.org/officeDocument/2006/relationships/customXml" Target="../ink/ink83.xml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10" Type="http://schemas.openxmlformats.org/officeDocument/2006/relationships/image" Target="../media/image105.png"/><Relationship Id="rId19" Type="http://schemas.openxmlformats.org/officeDocument/2006/relationships/customXml" Target="../ink/ink87.xml"/><Relationship Id="rId4" Type="http://schemas.openxmlformats.org/officeDocument/2006/relationships/image" Target="../media/image102.png"/><Relationship Id="rId9" Type="http://schemas.openxmlformats.org/officeDocument/2006/relationships/customXml" Target="../ink/ink82.xml"/><Relationship Id="rId1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16.png"/><Relationship Id="rId18" Type="http://schemas.openxmlformats.org/officeDocument/2006/relationships/customXml" Target="../ink/ink96.xml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openxmlformats.org/officeDocument/2006/relationships/customXml" Target="../ink/ink93.xml"/><Relationship Id="rId17" Type="http://schemas.openxmlformats.org/officeDocument/2006/relationships/image" Target="../media/image118.png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0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10" Type="http://schemas.openxmlformats.org/officeDocument/2006/relationships/customXml" Target="../ink/ink92.xml"/><Relationship Id="rId19" Type="http://schemas.openxmlformats.org/officeDocument/2006/relationships/image" Target="../media/image119.png"/><Relationship Id="rId4" Type="http://schemas.openxmlformats.org/officeDocument/2006/relationships/customXml" Target="../ink/ink89.xml"/><Relationship Id="rId9" Type="http://schemas.openxmlformats.org/officeDocument/2006/relationships/image" Target="../media/image114.png"/><Relationship Id="rId14" Type="http://schemas.openxmlformats.org/officeDocument/2006/relationships/customXml" Target="../ink/ink9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customXml" Target="../ink/ink97.xml"/><Relationship Id="rId7" Type="http://schemas.openxmlformats.org/officeDocument/2006/relationships/customXml" Target="../ink/ink9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customXml" Target="../ink/ink98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10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r>
              <a:rPr lang="en-US" dirty="0"/>
              <a:t>Operations Management</a:t>
            </a:r>
            <a:br>
              <a:rPr lang="en-US" dirty="0"/>
            </a:br>
            <a:r>
              <a:rPr lang="en-US" dirty="0"/>
              <a:t>and Quality Enhancement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401450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31" y="688864"/>
            <a:ext cx="581679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3778614" y="2712799"/>
              <a:ext cx="866160" cy="7086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4294" y="2708480"/>
                <a:ext cx="874800" cy="717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4487094" y="1683379"/>
              <a:ext cx="2991600" cy="16653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2775" y="1679060"/>
                <a:ext cx="3000239" cy="167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/>
              <p14:cNvContentPartPr/>
              <p14:nvPr/>
            </p14:nvContentPartPr>
            <p14:xfrm>
              <a:off x="7200054" y="2827819"/>
              <a:ext cx="569340" cy="61794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5738" y="2823500"/>
                <a:ext cx="577972" cy="626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25" name="Ink 1024"/>
              <p14:cNvContentPartPr/>
              <p14:nvPr/>
            </p14:nvContentPartPr>
            <p14:xfrm>
              <a:off x="7212114" y="1259479"/>
              <a:ext cx="757080" cy="1447560"/>
            </p14:xfrm>
          </p:contentPart>
        </mc:Choice>
        <mc:Fallback>
          <p:pic>
            <p:nvPicPr>
              <p:cNvPr id="1025" name="Ink 10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07794" y="1255159"/>
                <a:ext cx="765720" cy="14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32" name="Ink 1031"/>
              <p14:cNvContentPartPr/>
              <p14:nvPr/>
            </p14:nvContentPartPr>
            <p14:xfrm>
              <a:off x="3112434" y="3760399"/>
              <a:ext cx="6300" cy="180"/>
            </p14:xfrm>
          </p:contentPart>
        </mc:Choice>
        <mc:Fallback>
          <p:pic>
            <p:nvPicPr>
              <p:cNvPr id="1032" name="Ink 10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0274" y="3758239"/>
                <a:ext cx="10620" cy="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34" name="Ink 1033"/>
              <p14:cNvContentPartPr/>
              <p14:nvPr/>
            </p14:nvContentPartPr>
            <p14:xfrm>
              <a:off x="4523454" y="2476639"/>
              <a:ext cx="696600" cy="587520"/>
            </p14:xfrm>
          </p:contentPart>
        </mc:Choice>
        <mc:Fallback>
          <p:pic>
            <p:nvPicPr>
              <p:cNvPr id="1034" name="Ink 10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9136" y="2472319"/>
                <a:ext cx="705236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36" name="Ink 1035"/>
              <p14:cNvContentPartPr/>
              <p14:nvPr/>
            </p14:nvContentPartPr>
            <p14:xfrm>
              <a:off x="5292594" y="2458459"/>
              <a:ext cx="472500" cy="605700"/>
            </p14:xfrm>
          </p:contentPart>
        </mc:Choice>
        <mc:Fallback>
          <p:pic>
            <p:nvPicPr>
              <p:cNvPr id="1036" name="Ink 103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8276" y="2454140"/>
                <a:ext cx="481137" cy="614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38" name="Ink 1037"/>
              <p14:cNvContentPartPr/>
              <p14:nvPr/>
            </p14:nvContentPartPr>
            <p14:xfrm>
              <a:off x="5643774" y="1792459"/>
              <a:ext cx="678420" cy="635940"/>
            </p14:xfrm>
          </p:contentPart>
        </mc:Choice>
        <mc:Fallback>
          <p:pic>
            <p:nvPicPr>
              <p:cNvPr id="1038" name="Ink 10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39455" y="1788140"/>
                <a:ext cx="687058" cy="644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40" name="Ink 1039"/>
              <p14:cNvContentPartPr/>
              <p14:nvPr/>
            </p14:nvContentPartPr>
            <p14:xfrm>
              <a:off x="6001074" y="2198179"/>
              <a:ext cx="569340" cy="508860"/>
            </p14:xfrm>
          </p:contentPart>
        </mc:Choice>
        <mc:Fallback>
          <p:pic>
            <p:nvPicPr>
              <p:cNvPr id="1040" name="Ink 103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96755" y="2193861"/>
                <a:ext cx="577977" cy="517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44" name="Ink 1043"/>
              <p14:cNvContentPartPr/>
              <p14:nvPr/>
            </p14:nvContentPartPr>
            <p14:xfrm>
              <a:off x="5020074" y="3021679"/>
              <a:ext cx="545040" cy="236340"/>
            </p14:xfrm>
          </p:contentPart>
        </mc:Choice>
        <mc:Fallback>
          <p:pic>
            <p:nvPicPr>
              <p:cNvPr id="1044" name="Ink 104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15757" y="3017362"/>
                <a:ext cx="553674" cy="24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52" name="Ink 1051"/>
              <p14:cNvContentPartPr/>
              <p14:nvPr/>
            </p14:nvContentPartPr>
            <p14:xfrm>
              <a:off x="5922234" y="1707679"/>
              <a:ext cx="617940" cy="357300"/>
            </p14:xfrm>
          </p:contentPart>
        </mc:Choice>
        <mc:Fallback>
          <p:pic>
            <p:nvPicPr>
              <p:cNvPr id="1052" name="Ink 10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17915" y="1703361"/>
                <a:ext cx="626577" cy="36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53" name="Ink 1052"/>
              <p14:cNvContentPartPr/>
              <p14:nvPr/>
            </p14:nvContentPartPr>
            <p14:xfrm>
              <a:off x="4771674" y="2367739"/>
              <a:ext cx="823860" cy="151560"/>
            </p14:xfrm>
          </p:contentPart>
        </mc:Choice>
        <mc:Fallback>
          <p:pic>
            <p:nvPicPr>
              <p:cNvPr id="1053" name="Ink 105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67355" y="2363429"/>
                <a:ext cx="832498" cy="16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54" name="Ink 1053"/>
              <p14:cNvContentPartPr/>
              <p14:nvPr/>
            </p14:nvContentPartPr>
            <p14:xfrm>
              <a:off x="6400674" y="2785519"/>
              <a:ext cx="91080" cy="91080"/>
            </p14:xfrm>
          </p:contentPart>
        </mc:Choice>
        <mc:Fallback>
          <p:pic>
            <p:nvPicPr>
              <p:cNvPr id="1054" name="Ink 105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96354" y="2781199"/>
                <a:ext cx="9972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16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33581" r="14086" b="14553"/>
          <a:stretch/>
        </p:blipFill>
        <p:spPr bwMode="auto">
          <a:xfrm>
            <a:off x="2658188" y="593889"/>
            <a:ext cx="687444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459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92" y="748262"/>
            <a:ext cx="653353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73506" y="5027875"/>
            <a:ext cx="2194113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63941"/>
              </p:ext>
            </p:extLst>
          </p:nvPr>
        </p:nvGraphicFramePr>
        <p:xfrm>
          <a:off x="587533" y="5657997"/>
          <a:ext cx="11038410" cy="67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77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43" y="542041"/>
            <a:ext cx="68494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73506" y="5027875"/>
            <a:ext cx="2194113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87533" y="5657997"/>
          <a:ext cx="11038410" cy="67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13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6" y="597371"/>
            <a:ext cx="6035644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5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24" y="575035"/>
            <a:ext cx="611229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17" y="550238"/>
            <a:ext cx="687324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3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89" y="457200"/>
            <a:ext cx="70986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5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81" y="541510"/>
            <a:ext cx="584654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0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Kinds of Optimization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3986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Linear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Integer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Mixed Integer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Goal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Network Optimization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7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Math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93067" y="4951534"/>
            <a:ext cx="7533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Getting the Most for the Least</a:t>
            </a:r>
          </a:p>
          <a:p>
            <a:pPr algn="r"/>
            <a:r>
              <a:rPr lang="en-US" sz="2800" b="1" dirty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Or the Least for the Most</a:t>
            </a:r>
          </a:p>
        </p:txBody>
      </p:sp>
    </p:spTree>
    <p:extLst>
      <p:ext uri="{BB962C8B-B14F-4D97-AF65-F5344CB8AC3E}">
        <p14:creationId xmlns:p14="http://schemas.microsoft.com/office/powerpoint/2010/main" val="200193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Uses for Optimization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4655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Resource Allocation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Workforce Scheduling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Master Production Scheduling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Inventory Planning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Warehouse Location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Truck Routing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Airline Scheduling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Product Blending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29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What is Solver?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4655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Third-Party Add-In with Excel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All Excel Installations Have It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Basic Version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Fuller Version for Purchase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6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A Mathematical Model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676400" y="1524000"/>
            <a:ext cx="8839200" cy="449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738314" y="1524000"/>
          <a:ext cx="87915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4" imgW="4012920" imgH="469800" progId="Equation.3">
                  <p:embed/>
                </p:oleObj>
              </mc:Choice>
              <mc:Fallback>
                <p:oleObj name="Equation" r:id="rId4" imgW="4012920" imgH="469800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1524000"/>
                        <a:ext cx="8791575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2667000" y="3429001"/>
          <a:ext cx="32004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r:id="rId6" imgW="1955800" imgH="431800" progId="Equation.3">
                  <p:embed/>
                </p:oleObj>
              </mc:Choice>
              <mc:Fallback>
                <p:oleObj r:id="rId6" imgW="1955800" imgH="431800" progId="Equation.3">
                  <p:embed/>
                  <p:pic>
                    <p:nvPicPr>
                      <p:cNvPr id="5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1"/>
                        <a:ext cx="3200400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667000" y="4267200"/>
          <a:ext cx="35052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r:id="rId8" imgW="1409700" imgH="228600" progId="Equation.3">
                  <p:embed/>
                </p:oleObj>
              </mc:Choice>
              <mc:Fallback>
                <p:oleObj r:id="rId8" imgW="1409700" imgH="228600" progId="Equation.3">
                  <p:embed/>
                  <p:pic>
                    <p:nvPicPr>
                      <p:cNvPr id="51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67200"/>
                        <a:ext cx="3505200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2667000" y="5257801"/>
          <a:ext cx="3886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r:id="rId10" imgW="1676400" imgH="228600" progId="Equation.3">
                  <p:embed/>
                </p:oleObj>
              </mc:Choice>
              <mc:Fallback>
                <p:oleObj r:id="rId10" imgW="1676400" imgH="228600" progId="Equation.3">
                  <p:embed/>
                  <p:pic>
                    <p:nvPicPr>
                      <p:cNvPr id="51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257801"/>
                        <a:ext cx="38862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514600" y="2667001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>
                <a:cs typeface="Times New Roman" pitchFamily="18" charset="0"/>
              </a:rPr>
              <a:t>Subject to:</a:t>
            </a:r>
            <a:r>
              <a:rPr lang="en-US" sz="2000"/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95323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429894" y="3911779"/>
              <a:ext cx="393840" cy="5693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578" y="3907460"/>
                <a:ext cx="402472" cy="57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750834" y="3954259"/>
              <a:ext cx="224280" cy="1758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521" y="3949943"/>
                <a:ext cx="232906" cy="184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950634" y="3814939"/>
              <a:ext cx="284760" cy="2727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6319" y="3810622"/>
                <a:ext cx="293389" cy="28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" name="Ink 4"/>
              <p14:cNvContentPartPr/>
              <p14:nvPr/>
            </p14:nvContentPartPr>
            <p14:xfrm>
              <a:off x="1168614" y="3615139"/>
              <a:ext cx="230220" cy="181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4297" y="3610828"/>
                <a:ext cx="238853" cy="190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350234" y="3451699"/>
              <a:ext cx="145440" cy="2606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45914" y="3447385"/>
                <a:ext cx="154080" cy="269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1568394" y="2967139"/>
              <a:ext cx="266580" cy="5511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64077" y="2962822"/>
                <a:ext cx="275214" cy="559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1852974" y="3100339"/>
              <a:ext cx="103140" cy="1213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8662" y="3096032"/>
                <a:ext cx="111765" cy="129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1798434" y="2948959"/>
              <a:ext cx="12240" cy="424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94237" y="2944639"/>
                <a:ext cx="20633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1925514" y="2900539"/>
              <a:ext cx="230220" cy="2061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1197" y="2896223"/>
                <a:ext cx="238853" cy="214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2022534" y="2955079"/>
              <a:ext cx="91080" cy="145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18214" y="2950770"/>
                <a:ext cx="99720" cy="15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2204154" y="2803699"/>
              <a:ext cx="115200" cy="1454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99834" y="2799390"/>
                <a:ext cx="123840" cy="15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2137554" y="2428219"/>
              <a:ext cx="387720" cy="3574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33238" y="2423903"/>
                <a:ext cx="396352" cy="366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2403954" y="2216359"/>
              <a:ext cx="199980" cy="3997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9638" y="2212041"/>
                <a:ext cx="208612" cy="408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/>
              <p14:cNvContentPartPr/>
              <p14:nvPr/>
            </p14:nvContentPartPr>
            <p14:xfrm>
              <a:off x="2597814" y="2301139"/>
              <a:ext cx="284760" cy="2727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93494" y="2296822"/>
                <a:ext cx="293400" cy="28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/>
              <p14:cNvContentPartPr/>
              <p14:nvPr/>
            </p14:nvContentPartPr>
            <p14:xfrm>
              <a:off x="308754" y="2325259"/>
              <a:ext cx="2822040" cy="30159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4435" y="2320939"/>
                <a:ext cx="2830679" cy="3024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87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A Mathematical Model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265219" y="2376054"/>
            <a:ext cx="248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dirty="0">
                <a:cs typeface="Times New Roman" pitchFamily="18" charset="0"/>
              </a:rPr>
              <a:t>Subject To:             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2223654" y="1184565"/>
          <a:ext cx="754380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r:id="rId4" imgW="1371600" imgH="228600" progId="Equation.3">
                  <p:embed/>
                </p:oleObj>
              </mc:Choice>
              <mc:Fallback>
                <p:oleObj r:id="rId4" imgW="1371600" imgH="2286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654" y="1184565"/>
                        <a:ext cx="7543800" cy="127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2403763" y="2957945"/>
          <a:ext cx="56388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r:id="rId6" imgW="1040948" imgH="215806" progId="Equation.3">
                  <p:embed/>
                </p:oleObj>
              </mc:Choice>
              <mc:Fallback>
                <p:oleObj r:id="rId6" imgW="1040948" imgH="215806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763" y="2957945"/>
                        <a:ext cx="56388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2334491" y="4170219"/>
          <a:ext cx="63246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r:id="rId8" imgW="1205977" imgH="215806" progId="Equation.3">
                  <p:embed/>
                </p:oleObj>
              </mc:Choice>
              <mc:Fallback>
                <p:oleObj r:id="rId8" imgW="1205977" imgH="215806" progId="Equation.3">
                  <p:embed/>
                  <p:pic>
                    <p:nvPicPr>
                      <p:cNvPr id="81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4491" y="4170219"/>
                        <a:ext cx="63246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3098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285654" y="1283779"/>
              <a:ext cx="1072080" cy="126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1335" y="1279460"/>
                <a:ext cx="1080717" cy="127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/>
              <p14:cNvContentPartPr/>
              <p14:nvPr/>
            </p14:nvContentPartPr>
            <p14:xfrm>
              <a:off x="8671554" y="1186759"/>
              <a:ext cx="1295820" cy="13082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7236" y="1182440"/>
                <a:ext cx="1304456" cy="131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/>
              <p14:cNvContentPartPr/>
              <p14:nvPr/>
            </p14:nvContentPartPr>
            <p14:xfrm>
              <a:off x="2010294" y="593299"/>
              <a:ext cx="460440" cy="3695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5977" y="588981"/>
                <a:ext cx="469073" cy="37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/>
              <p14:cNvContentPartPr/>
              <p14:nvPr/>
            </p14:nvContentPartPr>
            <p14:xfrm>
              <a:off x="1029294" y="1864999"/>
              <a:ext cx="811620" cy="105390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975" y="1860680"/>
                <a:ext cx="820258" cy="1062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48" name="Ink 2047"/>
              <p14:cNvContentPartPr/>
              <p14:nvPr/>
            </p14:nvContentPartPr>
            <p14:xfrm>
              <a:off x="1537974" y="1786339"/>
              <a:ext cx="393840" cy="175860"/>
            </p14:xfrm>
          </p:contentPart>
        </mc:Choice>
        <mc:Fallback>
          <p:pic>
            <p:nvPicPr>
              <p:cNvPr id="2048" name="Ink 204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33654" y="1782023"/>
                <a:ext cx="402480" cy="184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49" name="Ink 2048"/>
              <p14:cNvContentPartPr/>
              <p14:nvPr/>
            </p14:nvContentPartPr>
            <p14:xfrm>
              <a:off x="278514" y="3566719"/>
              <a:ext cx="230220" cy="387720"/>
            </p14:xfrm>
          </p:contentPart>
        </mc:Choice>
        <mc:Fallback>
          <p:pic>
            <p:nvPicPr>
              <p:cNvPr id="2049" name="Ink 204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197" y="3562399"/>
                <a:ext cx="238853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51" name="Ink 2050"/>
              <p14:cNvContentPartPr/>
              <p14:nvPr/>
            </p14:nvContentPartPr>
            <p14:xfrm>
              <a:off x="478314" y="3391039"/>
              <a:ext cx="266580" cy="405900"/>
            </p14:xfrm>
          </p:contentPart>
        </mc:Choice>
        <mc:Fallback>
          <p:pic>
            <p:nvPicPr>
              <p:cNvPr id="2051" name="Ink 20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997" y="3386721"/>
                <a:ext cx="275214" cy="41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52" name="Ink 2051"/>
              <p14:cNvContentPartPr/>
              <p14:nvPr/>
            </p14:nvContentPartPr>
            <p14:xfrm>
              <a:off x="835614" y="3584899"/>
              <a:ext cx="151560" cy="296820"/>
            </p14:xfrm>
          </p:contentPart>
        </mc:Choice>
        <mc:Fallback>
          <p:pic>
            <p:nvPicPr>
              <p:cNvPr id="2052" name="Ink 20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304" y="3580582"/>
                <a:ext cx="160180" cy="305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53" name="Ink 2052"/>
              <p14:cNvContentPartPr/>
              <p14:nvPr/>
            </p14:nvContentPartPr>
            <p14:xfrm>
              <a:off x="799254" y="3415339"/>
              <a:ext cx="36540" cy="12240"/>
            </p14:xfrm>
          </p:contentPart>
        </mc:Choice>
        <mc:Fallback>
          <p:pic>
            <p:nvPicPr>
              <p:cNvPr id="2053" name="Ink 20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4955" y="3411019"/>
                <a:ext cx="45138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54" name="Ink 2053"/>
              <p14:cNvContentPartPr/>
              <p14:nvPr/>
            </p14:nvContentPartPr>
            <p14:xfrm>
              <a:off x="938574" y="3378979"/>
              <a:ext cx="103140" cy="175860"/>
            </p14:xfrm>
          </p:contentPart>
        </mc:Choice>
        <mc:Fallback>
          <p:pic>
            <p:nvPicPr>
              <p:cNvPr id="2054" name="Ink 20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4262" y="3374663"/>
                <a:ext cx="111765" cy="184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55" name="Ink 2054"/>
              <p14:cNvContentPartPr/>
              <p14:nvPr/>
            </p14:nvContentPartPr>
            <p14:xfrm>
              <a:off x="1138374" y="3263959"/>
              <a:ext cx="133380" cy="194040"/>
            </p14:xfrm>
          </p:contentPart>
        </mc:Choice>
        <mc:Fallback>
          <p:pic>
            <p:nvPicPr>
              <p:cNvPr id="2055" name="Ink 205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4060" y="3259647"/>
                <a:ext cx="142008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56" name="Ink 2055"/>
              <p14:cNvContentPartPr/>
              <p14:nvPr/>
            </p14:nvContentPartPr>
            <p14:xfrm>
              <a:off x="1259514" y="3100339"/>
              <a:ext cx="109260" cy="315000"/>
            </p14:xfrm>
          </p:contentPart>
        </mc:Choice>
        <mc:Fallback>
          <p:pic>
            <p:nvPicPr>
              <p:cNvPr id="2056" name="Ink 205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55201" y="3096024"/>
                <a:ext cx="117886" cy="323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57" name="Ink 2056"/>
              <p14:cNvContentPartPr/>
              <p14:nvPr/>
            </p14:nvContentPartPr>
            <p14:xfrm>
              <a:off x="1229274" y="3173059"/>
              <a:ext cx="302940" cy="109260"/>
            </p14:xfrm>
          </p:contentPart>
        </mc:Choice>
        <mc:Fallback>
          <p:pic>
            <p:nvPicPr>
              <p:cNvPr id="2057" name="Ink 20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4957" y="3168746"/>
                <a:ext cx="311575" cy="117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58" name="Ink 2057"/>
              <p14:cNvContentPartPr/>
              <p14:nvPr/>
            </p14:nvContentPartPr>
            <p14:xfrm>
              <a:off x="1295874" y="3009619"/>
              <a:ext cx="139500" cy="60660"/>
            </p14:xfrm>
          </p:contentPart>
        </mc:Choice>
        <mc:Fallback>
          <p:pic>
            <p:nvPicPr>
              <p:cNvPr id="2058" name="Ink 205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91560" y="3005312"/>
                <a:ext cx="148129" cy="69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59" name="Ink 2058"/>
              <p14:cNvContentPartPr/>
              <p14:nvPr/>
            </p14:nvContentPartPr>
            <p14:xfrm>
              <a:off x="1513854" y="2955079"/>
              <a:ext cx="181800" cy="206100"/>
            </p14:xfrm>
          </p:contentPart>
        </mc:Choice>
        <mc:Fallback>
          <p:pic>
            <p:nvPicPr>
              <p:cNvPr id="2059" name="Ink 20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09543" y="2950763"/>
                <a:ext cx="190423" cy="214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61" name="Ink 2060"/>
              <p14:cNvContentPartPr/>
              <p14:nvPr/>
            </p14:nvContentPartPr>
            <p14:xfrm>
              <a:off x="460134" y="4408399"/>
              <a:ext cx="121320" cy="339300"/>
            </p14:xfrm>
          </p:contentPart>
        </mc:Choice>
        <mc:Fallback>
          <p:pic>
            <p:nvPicPr>
              <p:cNvPr id="2061" name="Ink 206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814" y="4404081"/>
                <a:ext cx="129960" cy="347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62" name="Ink 2061"/>
              <p14:cNvContentPartPr/>
              <p14:nvPr/>
            </p14:nvContentPartPr>
            <p14:xfrm>
              <a:off x="369234" y="4172239"/>
              <a:ext cx="206100" cy="296820"/>
            </p14:xfrm>
          </p:contentPart>
        </mc:Choice>
        <mc:Fallback>
          <p:pic>
            <p:nvPicPr>
              <p:cNvPr id="2062" name="Ink 206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4918" y="4167922"/>
                <a:ext cx="214732" cy="305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63" name="Ink 2062"/>
              <p14:cNvContentPartPr/>
              <p14:nvPr/>
            </p14:nvContentPartPr>
            <p14:xfrm>
              <a:off x="514674" y="4420459"/>
              <a:ext cx="133380" cy="151560"/>
            </p14:xfrm>
          </p:contentPart>
        </mc:Choice>
        <mc:Fallback>
          <p:pic>
            <p:nvPicPr>
              <p:cNvPr id="2063" name="Ink 206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0360" y="4416139"/>
                <a:ext cx="142008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64" name="Ink 2063"/>
              <p14:cNvContentPartPr/>
              <p14:nvPr/>
            </p14:nvContentPartPr>
            <p14:xfrm>
              <a:off x="720594" y="4311559"/>
              <a:ext cx="127260" cy="272700"/>
            </p14:xfrm>
          </p:contentPart>
        </mc:Choice>
        <mc:Fallback>
          <p:pic>
            <p:nvPicPr>
              <p:cNvPr id="2064" name="Ink 206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6280" y="4307242"/>
                <a:ext cx="135888" cy="28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65" name="Ink 2064"/>
              <p14:cNvContentPartPr/>
              <p14:nvPr/>
            </p14:nvContentPartPr>
            <p14:xfrm>
              <a:off x="817434" y="4263139"/>
              <a:ext cx="224280" cy="181800"/>
            </p14:xfrm>
          </p:contentPart>
        </mc:Choice>
        <mc:Fallback>
          <p:pic>
            <p:nvPicPr>
              <p:cNvPr id="2065" name="Ink 206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3114" y="4258819"/>
                <a:ext cx="2329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66" name="Ink 2065"/>
              <p14:cNvContentPartPr/>
              <p14:nvPr/>
            </p14:nvContentPartPr>
            <p14:xfrm>
              <a:off x="1017234" y="4075399"/>
              <a:ext cx="163620" cy="284760"/>
            </p14:xfrm>
          </p:contentPart>
        </mc:Choice>
        <mc:Fallback>
          <p:pic>
            <p:nvPicPr>
              <p:cNvPr id="2066" name="Ink 20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2919" y="4071084"/>
                <a:ext cx="172251" cy="293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67" name="Ink 2066"/>
              <p14:cNvContentPartPr/>
              <p14:nvPr/>
            </p14:nvContentPartPr>
            <p14:xfrm>
              <a:off x="1162674" y="3960379"/>
              <a:ext cx="115200" cy="248400"/>
            </p14:xfrm>
          </p:contentPart>
        </mc:Choice>
        <mc:Fallback>
          <p:pic>
            <p:nvPicPr>
              <p:cNvPr id="2067" name="Ink 20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8354" y="3956059"/>
                <a:ext cx="123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68" name="Ink 2067"/>
              <p14:cNvContentPartPr/>
              <p14:nvPr/>
            </p14:nvContentPartPr>
            <p14:xfrm>
              <a:off x="1144494" y="3966319"/>
              <a:ext cx="290880" cy="115200"/>
            </p14:xfrm>
          </p:contentPart>
        </mc:Choice>
        <mc:Fallback>
          <p:pic>
            <p:nvPicPr>
              <p:cNvPr id="2068" name="Ink 20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0174" y="3961999"/>
                <a:ext cx="299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69" name="Ink 2068"/>
              <p14:cNvContentPartPr/>
              <p14:nvPr/>
            </p14:nvContentPartPr>
            <p14:xfrm>
              <a:off x="1338174" y="3802879"/>
              <a:ext cx="91080" cy="66780"/>
            </p14:xfrm>
          </p:contentPart>
        </mc:Choice>
        <mc:Fallback>
          <p:pic>
            <p:nvPicPr>
              <p:cNvPr id="2069" name="Ink 20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33854" y="3798571"/>
                <a:ext cx="99720" cy="75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79" name="Ink 2078"/>
              <p14:cNvContentPartPr/>
              <p14:nvPr/>
            </p14:nvContentPartPr>
            <p14:xfrm>
              <a:off x="3348594" y="520759"/>
              <a:ext cx="1586700" cy="224280"/>
            </p14:xfrm>
          </p:contentPart>
        </mc:Choice>
        <mc:Fallback>
          <p:pic>
            <p:nvPicPr>
              <p:cNvPr id="2079" name="Ink 207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44275" y="516446"/>
                <a:ext cx="1595337" cy="232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80" name="Ink 2079"/>
              <p14:cNvContentPartPr/>
              <p14:nvPr/>
            </p14:nvContentPartPr>
            <p14:xfrm>
              <a:off x="2373714" y="187579"/>
              <a:ext cx="2259000" cy="1138680"/>
            </p14:xfrm>
          </p:contentPart>
        </mc:Choice>
        <mc:Fallback>
          <p:pic>
            <p:nvPicPr>
              <p:cNvPr id="2080" name="Ink 207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69394" y="183260"/>
                <a:ext cx="2267640" cy="114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81" name="Ink 2080"/>
              <p14:cNvContentPartPr/>
              <p14:nvPr/>
            </p14:nvContentPartPr>
            <p14:xfrm>
              <a:off x="2016414" y="1168579"/>
              <a:ext cx="2095380" cy="1398960"/>
            </p14:xfrm>
          </p:contentPart>
        </mc:Choice>
        <mc:Fallback>
          <p:pic>
            <p:nvPicPr>
              <p:cNvPr id="2081" name="Ink 208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12095" y="1164259"/>
                <a:ext cx="2104018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82" name="Ink 2081"/>
              <p14:cNvContentPartPr/>
              <p14:nvPr/>
            </p14:nvContentPartPr>
            <p14:xfrm>
              <a:off x="4154094" y="1247419"/>
              <a:ext cx="593640" cy="1150740"/>
            </p14:xfrm>
          </p:contentPart>
        </mc:Choice>
        <mc:Fallback>
          <p:pic>
            <p:nvPicPr>
              <p:cNvPr id="2082" name="Ink 208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49777" y="1243100"/>
                <a:ext cx="602275" cy="1159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88" name="Ink 2087"/>
              <p14:cNvContentPartPr/>
              <p14:nvPr/>
            </p14:nvContentPartPr>
            <p14:xfrm>
              <a:off x="4777794" y="659899"/>
              <a:ext cx="3918240" cy="799560"/>
            </p14:xfrm>
          </p:contentPart>
        </mc:Choice>
        <mc:Fallback>
          <p:pic>
            <p:nvPicPr>
              <p:cNvPr id="2088" name="Ink 208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3474" y="655579"/>
                <a:ext cx="392688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89" name="Ink 2088"/>
              <p14:cNvContentPartPr/>
              <p14:nvPr/>
            </p14:nvContentPartPr>
            <p14:xfrm>
              <a:off x="8677674" y="381439"/>
              <a:ext cx="2573820" cy="920700"/>
            </p14:xfrm>
          </p:contentPart>
        </mc:Choice>
        <mc:Fallback>
          <p:pic>
            <p:nvPicPr>
              <p:cNvPr id="2089" name="Ink 208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3354" y="377122"/>
                <a:ext cx="2582459" cy="929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11" name="Ink 2110"/>
              <p14:cNvContentPartPr/>
              <p14:nvPr/>
            </p14:nvContentPartPr>
            <p14:xfrm>
              <a:off x="2888514" y="2403919"/>
              <a:ext cx="18360" cy="84960"/>
            </p14:xfrm>
          </p:contentPart>
        </mc:Choice>
        <mc:Fallback>
          <p:pic>
            <p:nvPicPr>
              <p:cNvPr id="2111" name="Ink 211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4277" y="2399599"/>
                <a:ext cx="26834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12" name="Ink 2111"/>
              <p14:cNvContentPartPr/>
              <p14:nvPr/>
            </p14:nvContentPartPr>
            <p14:xfrm>
              <a:off x="2173914" y="2198179"/>
              <a:ext cx="1568520" cy="648180"/>
            </p14:xfrm>
          </p:contentPart>
        </mc:Choice>
        <mc:Fallback>
          <p:pic>
            <p:nvPicPr>
              <p:cNvPr id="2112" name="Ink 211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69595" y="2193860"/>
                <a:ext cx="1577158" cy="656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14" name="Ink 2113"/>
              <p14:cNvContentPartPr/>
              <p14:nvPr/>
            </p14:nvContentPartPr>
            <p14:xfrm>
              <a:off x="8477874" y="2821879"/>
              <a:ext cx="999360" cy="2464740"/>
            </p14:xfrm>
          </p:contentPart>
        </mc:Choice>
        <mc:Fallback>
          <p:pic>
            <p:nvPicPr>
              <p:cNvPr id="2114" name="Ink 211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73554" y="2817560"/>
                <a:ext cx="1008000" cy="2473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23" name="Ink 2122"/>
              <p14:cNvContentPartPr/>
              <p14:nvPr/>
            </p14:nvContentPartPr>
            <p14:xfrm>
              <a:off x="9682794" y="1083799"/>
              <a:ext cx="2295360" cy="3863700"/>
            </p14:xfrm>
          </p:contentPart>
        </mc:Choice>
        <mc:Fallback>
          <p:pic>
            <p:nvPicPr>
              <p:cNvPr id="2123" name="Ink 212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78475" y="1079479"/>
                <a:ext cx="2303999" cy="3872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29" name="Ink 2128"/>
              <p14:cNvContentPartPr/>
              <p14:nvPr/>
            </p14:nvContentPartPr>
            <p14:xfrm>
              <a:off x="9719154" y="2997379"/>
              <a:ext cx="2501100" cy="1435320"/>
            </p14:xfrm>
          </p:contentPart>
        </mc:Choice>
        <mc:Fallback>
          <p:pic>
            <p:nvPicPr>
              <p:cNvPr id="2129" name="Ink 212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714835" y="2993060"/>
                <a:ext cx="2509738" cy="144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39" name="Ink 2138"/>
              <p14:cNvContentPartPr/>
              <p14:nvPr/>
            </p14:nvContentPartPr>
            <p14:xfrm>
              <a:off x="8156754" y="3457639"/>
              <a:ext cx="569340" cy="42480"/>
            </p14:xfrm>
          </p:contentPart>
        </mc:Choice>
        <mc:Fallback>
          <p:pic>
            <p:nvPicPr>
              <p:cNvPr id="2139" name="Ink 213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52438" y="3453355"/>
                <a:ext cx="577972" cy="5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41" name="Ink 2140"/>
              <p14:cNvContentPartPr/>
              <p14:nvPr/>
            </p14:nvContentPartPr>
            <p14:xfrm>
              <a:off x="8132634" y="3300139"/>
              <a:ext cx="266580" cy="436140"/>
            </p14:xfrm>
          </p:contentPart>
        </mc:Choice>
        <mc:Fallback>
          <p:pic>
            <p:nvPicPr>
              <p:cNvPr id="2141" name="Ink 214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28317" y="3295821"/>
                <a:ext cx="275214" cy="444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43" name="Ink 2142"/>
              <p14:cNvContentPartPr/>
              <p14:nvPr/>
            </p14:nvContentPartPr>
            <p14:xfrm>
              <a:off x="1489554" y="2700739"/>
              <a:ext cx="539100" cy="1259820"/>
            </p14:xfrm>
          </p:contentPart>
        </mc:Choice>
        <mc:Fallback>
          <p:pic>
            <p:nvPicPr>
              <p:cNvPr id="2143" name="Ink 214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85235" y="2696420"/>
                <a:ext cx="547737" cy="1268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44" name="Ink 2143"/>
              <p14:cNvContentPartPr/>
              <p14:nvPr/>
            </p14:nvContentPartPr>
            <p14:xfrm>
              <a:off x="3590874" y="4680919"/>
              <a:ext cx="254520" cy="42480"/>
            </p14:xfrm>
          </p:contentPart>
        </mc:Choice>
        <mc:Fallback>
          <p:pic>
            <p:nvPicPr>
              <p:cNvPr id="2144" name="Ink 21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86560" y="4676635"/>
                <a:ext cx="263148" cy="5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48" name="Ink 2147"/>
              <p14:cNvContentPartPr/>
              <p14:nvPr/>
            </p14:nvContentPartPr>
            <p14:xfrm>
              <a:off x="8641314" y="4577959"/>
              <a:ext cx="514980" cy="345420"/>
            </p14:xfrm>
          </p:contentPart>
        </mc:Choice>
        <mc:Fallback>
          <p:pic>
            <p:nvPicPr>
              <p:cNvPr id="2148" name="Ink 214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36996" y="4573641"/>
                <a:ext cx="523617" cy="3540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5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Formulating a Model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4655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What are you trying to achieve?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How do you achieve it?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What are the resources used?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How are the resources used?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What are the resource limits?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3098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3554514" y="1889119"/>
              <a:ext cx="333360" cy="3574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0194" y="1884799"/>
                <a:ext cx="3420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6170814" y="1404739"/>
              <a:ext cx="2064780" cy="10845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6495" y="1400418"/>
                <a:ext cx="2073418" cy="1093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4572054" y="1150399"/>
              <a:ext cx="484200" cy="5090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7737" y="1146079"/>
                <a:ext cx="492834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/>
              <p14:cNvContentPartPr/>
              <p14:nvPr/>
            </p14:nvContentPartPr>
            <p14:xfrm>
              <a:off x="4250934" y="3215359"/>
              <a:ext cx="769320" cy="8845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6614" y="3211039"/>
                <a:ext cx="77796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/>
              <p14:cNvContentPartPr/>
              <p14:nvPr/>
            </p14:nvContentPartPr>
            <p14:xfrm>
              <a:off x="4275414" y="2827639"/>
              <a:ext cx="539280" cy="56952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1094" y="2823319"/>
                <a:ext cx="54792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4360014" y="2107279"/>
              <a:ext cx="685080" cy="73908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5694" y="2102959"/>
                <a:ext cx="69372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6461334" y="1616779"/>
              <a:ext cx="2065140" cy="10539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57015" y="1612460"/>
                <a:ext cx="2073778" cy="1062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/>
              <p14:cNvContentPartPr/>
              <p14:nvPr/>
            </p14:nvContentPartPr>
            <p14:xfrm>
              <a:off x="8907714" y="1416979"/>
              <a:ext cx="278820" cy="350028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3397" y="1412659"/>
                <a:ext cx="287454" cy="35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/>
              <p14:cNvContentPartPr/>
              <p14:nvPr/>
            </p14:nvContentPartPr>
            <p14:xfrm>
              <a:off x="8580654" y="4263139"/>
              <a:ext cx="781380" cy="7147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6337" y="4258820"/>
                <a:ext cx="790014" cy="723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33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09800" y="398583"/>
            <a:ext cx="7772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6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4076" y="1590675"/>
            <a:ext cx="8035925" cy="2677656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EC393"/>
                </a:solidFill>
              </a:rPr>
              <a:t>A farmer in Iowa can plant corn or wheat this year. Each acre of wheat yields $2500 in profit, requires 6 labor hours, and 2 tons of fertilizer.  Each acre with corn yields $3200 in profit and requires 4 tons of fertilizer and 4 labor hours. The farmer has six employees each working 1000 hours through the growing season, and 3500 tons of fertilizer.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03703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79734" y="1804519"/>
              <a:ext cx="690480" cy="1272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1734" y="1768570"/>
                <a:ext cx="726120" cy="198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175754" y="1701559"/>
              <a:ext cx="932760" cy="248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7761" y="1665611"/>
                <a:ext cx="968386" cy="319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303014" y="2319139"/>
              <a:ext cx="938880" cy="54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5021" y="2283139"/>
                <a:ext cx="974506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6067674" y="2664379"/>
              <a:ext cx="1259820" cy="729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9682" y="2628468"/>
                <a:ext cx="1295445" cy="14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2270754" y="3445579"/>
              <a:ext cx="1259820" cy="606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2757" y="3409897"/>
                <a:ext cx="1295455" cy="13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4160214" y="3397159"/>
              <a:ext cx="2101500" cy="1395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2219" y="3361205"/>
                <a:ext cx="2137131" cy="211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2252574" y="2706859"/>
              <a:ext cx="1822860" cy="729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4576" y="2670948"/>
                <a:ext cx="1858496" cy="14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708734" y="2622079"/>
              <a:ext cx="1290060" cy="5875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90742" y="2586101"/>
                <a:ext cx="1325685" cy="659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462974" y="2307079"/>
              <a:ext cx="1271880" cy="5997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4979" y="2271079"/>
                <a:ext cx="1307510" cy="6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638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09800" y="398583"/>
            <a:ext cx="7772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6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4076" y="1590675"/>
            <a:ext cx="8035925" cy="2677656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EC393"/>
                </a:solidFill>
              </a:rPr>
              <a:t>A farmer in Iowa can plant corn or wheat this year. Each acre of wheat yields $2500 in profit, requires 6 labor hours, and 2 tons of fertilizer.  Each acre with corn yields $3200 in profit and requires 4 tons of fertilizer and 4 labor hours. The farmer has six employees each working 1000 hours through the growing season, and 3500 tons of fertilizer.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45833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14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Graphical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3624" y="2474585"/>
            <a:ext cx="5692286" cy="461665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Understanding how all this works.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7097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99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02394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73621" y="2154108"/>
            <a:ext cx="6290894" cy="830997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The farmer has a maximum of 900 acres of land to plant this year.</a:t>
            </a:r>
          </a:p>
        </p:txBody>
      </p:sp>
    </p:spTree>
    <p:extLst>
      <p:ext uri="{BB962C8B-B14F-4D97-AF65-F5344CB8AC3E}">
        <p14:creationId xmlns:p14="http://schemas.microsoft.com/office/powerpoint/2010/main" val="222806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62311" y="2088120"/>
            <a:ext cx="6688853" cy="830997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300 acres of the farmer’s land is not suitable for corn but can be used for wheat.</a:t>
            </a:r>
          </a:p>
        </p:txBody>
      </p:sp>
    </p:spTree>
    <p:extLst>
      <p:ext uri="{BB962C8B-B14F-4D97-AF65-F5344CB8AC3E}">
        <p14:creationId xmlns:p14="http://schemas.microsoft.com/office/powerpoint/2010/main" val="165852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Plan for This Presentation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199" y="1249738"/>
            <a:ext cx="5036457" cy="5212608"/>
          </a:xfrm>
        </p:spPr>
        <p:txBody>
          <a:bodyPr/>
          <a:lstStyle/>
          <a:p>
            <a:pPr eaLnBrk="1" hangingPunct="1"/>
            <a:r>
              <a:rPr lang="en-US" sz="2000" b="1" dirty="0"/>
              <a:t>Introduction to Math Optimization</a:t>
            </a:r>
          </a:p>
          <a:p>
            <a:pPr eaLnBrk="1" hangingPunct="1"/>
            <a:r>
              <a:rPr lang="en-US" sz="2000" b="1" dirty="0"/>
              <a:t>Historical Origins</a:t>
            </a:r>
          </a:p>
          <a:p>
            <a:pPr eaLnBrk="1" hangingPunct="1"/>
            <a:r>
              <a:rPr lang="en-US" sz="2000" b="1" dirty="0"/>
              <a:t>What Are We Trying To Do?</a:t>
            </a:r>
          </a:p>
          <a:p>
            <a:pPr eaLnBrk="1" hangingPunct="1"/>
            <a:r>
              <a:rPr lang="en-US" sz="2000" b="1" dirty="0"/>
              <a:t>Example Model and Solution</a:t>
            </a:r>
          </a:p>
          <a:p>
            <a:pPr eaLnBrk="1" hangingPunct="1"/>
            <a:r>
              <a:rPr lang="en-US" sz="2000" b="1" dirty="0"/>
              <a:t>Sensitivity Analysis</a:t>
            </a:r>
          </a:p>
          <a:p>
            <a:pPr eaLnBrk="1" hangingPunct="1"/>
            <a:r>
              <a:rPr lang="en-US" sz="2000" b="1" dirty="0"/>
              <a:t>Other Model Types</a:t>
            </a:r>
          </a:p>
          <a:p>
            <a:pPr eaLnBrk="1" hangingPunct="1"/>
            <a:r>
              <a:rPr lang="en-US" sz="2000" b="1" dirty="0"/>
              <a:t>Summary</a:t>
            </a:r>
          </a:p>
          <a:p>
            <a:pPr eaLnBrk="1" hangingPunct="1"/>
            <a:r>
              <a:rPr lang="en-US" sz="2000" b="1" dirty="0"/>
              <a:t>Your Review</a:t>
            </a:r>
          </a:p>
          <a:p>
            <a:pPr eaLnBrk="1" hangingPunct="1"/>
            <a:endParaRPr lang="en-US" sz="2000" b="1" dirty="0"/>
          </a:p>
          <a:p>
            <a:pPr eaLnBrk="1" hangingPunct="1"/>
            <a:endParaRPr lang="en-US" sz="2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92894" y="3039859"/>
              <a:ext cx="188280" cy="6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8582" y="3035539"/>
                <a:ext cx="196904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995774" y="950599"/>
              <a:ext cx="672300" cy="6481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1455" y="946280"/>
                <a:ext cx="680938" cy="656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4317534" y="2531179"/>
              <a:ext cx="1102320" cy="1940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3215" y="2526867"/>
                <a:ext cx="1110957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021714" y="1731799"/>
              <a:ext cx="405900" cy="4240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7396" y="1727483"/>
                <a:ext cx="414536" cy="43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4214574" y="2512999"/>
              <a:ext cx="617940" cy="3756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0255" y="2508681"/>
                <a:ext cx="626577" cy="384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551034" y="2821879"/>
              <a:ext cx="2277180" cy="9568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714" y="2817561"/>
                <a:ext cx="2285819" cy="96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/>
              <p14:cNvContentPartPr/>
              <p14:nvPr/>
            </p14:nvContentPartPr>
            <p14:xfrm>
              <a:off x="3112434" y="2961199"/>
              <a:ext cx="1356660" cy="6238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08116" y="2956879"/>
                <a:ext cx="1365297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/>
              <p14:cNvContentPartPr/>
              <p14:nvPr/>
            </p14:nvContentPartPr>
            <p14:xfrm>
              <a:off x="532854" y="3518299"/>
              <a:ext cx="3385260" cy="16957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8534" y="3513979"/>
                <a:ext cx="3393900" cy="1704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/>
              <p14:cNvContentPartPr/>
              <p14:nvPr/>
            </p14:nvContentPartPr>
            <p14:xfrm>
              <a:off x="647874" y="4087459"/>
              <a:ext cx="2773620" cy="8600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3555" y="4083141"/>
                <a:ext cx="2782258" cy="86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/>
              <p14:cNvContentPartPr/>
              <p14:nvPr/>
            </p14:nvContentPartPr>
            <p14:xfrm>
              <a:off x="2470554" y="5020039"/>
              <a:ext cx="720720" cy="7934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66234" y="5015721"/>
                <a:ext cx="729360" cy="802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68332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59459" y="2384826"/>
            <a:ext cx="6719217" cy="1200329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The farmer has an opportunity to rent up to 500 acres of additional land at a nominal cost.  How much land should be rented?</a:t>
            </a:r>
          </a:p>
        </p:txBody>
      </p:sp>
    </p:spTree>
    <p:extLst>
      <p:ext uri="{BB962C8B-B14F-4D97-AF65-F5344CB8AC3E}">
        <p14:creationId xmlns:p14="http://schemas.microsoft.com/office/powerpoint/2010/main" val="327012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01105" y="1713224"/>
            <a:ext cx="8035925" cy="1200329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The farmer can also add soybeans as a possible third crop. Each acre of soybeans yields $2000 in profit, requires 5 labor hours, and 2 ½ tons of fertilizer. </a:t>
            </a:r>
          </a:p>
        </p:txBody>
      </p:sp>
    </p:spTree>
    <p:extLst>
      <p:ext uri="{BB962C8B-B14F-4D97-AF65-F5344CB8AC3E}">
        <p14:creationId xmlns:p14="http://schemas.microsoft.com/office/powerpoint/2010/main" val="804188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1400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004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Other Model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97814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461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6747"/>
                </a:solidFill>
              </a:rPr>
              <a:t>Summary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385046"/>
            <a:ext cx="4681001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1"/>
              <a:t>Introduction to Math Optimization</a:t>
            </a:r>
          </a:p>
          <a:p>
            <a:pPr eaLnBrk="1" hangingPunct="1">
              <a:defRPr/>
            </a:pPr>
            <a:r>
              <a:rPr lang="en-US" sz="2000" b="1"/>
              <a:t>Historical Development</a:t>
            </a:r>
          </a:p>
          <a:p>
            <a:pPr eaLnBrk="1" hangingPunct="1">
              <a:defRPr/>
            </a:pPr>
            <a:r>
              <a:rPr lang="en-US" sz="2000" b="1"/>
              <a:t>How to formulate a model</a:t>
            </a:r>
          </a:p>
          <a:p>
            <a:pPr eaLnBrk="1" hangingPunct="1">
              <a:defRPr/>
            </a:pPr>
            <a:r>
              <a:rPr lang="en-US" sz="2000" b="1"/>
              <a:t>Solution with Solver</a:t>
            </a:r>
          </a:p>
          <a:p>
            <a:pPr eaLnBrk="1" hangingPunct="1">
              <a:defRPr/>
            </a:pPr>
            <a:r>
              <a:rPr lang="en-US" sz="2000" b="1"/>
              <a:t>Graphical Solution</a:t>
            </a:r>
          </a:p>
          <a:p>
            <a:pPr eaLnBrk="1" hangingPunct="1">
              <a:defRPr/>
            </a:pPr>
            <a:r>
              <a:rPr lang="en-US" sz="2000" b="1"/>
              <a:t>Adding Variables &amp; Constraints</a:t>
            </a:r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71301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31406" y="1443207"/>
            <a:ext cx="4681001" cy="4114800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/>
              <a:t>Sensitivity Analysis</a:t>
            </a:r>
          </a:p>
          <a:p>
            <a:pPr>
              <a:defRPr/>
            </a:pPr>
            <a:r>
              <a:rPr lang="en-US" sz="2000" b="1"/>
              <a:t>Several Other Model Types and Constraints</a:t>
            </a:r>
            <a:endParaRPr lang="en-US" sz="2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47154" y="1101979"/>
              <a:ext cx="533160" cy="75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154" y="1065979"/>
                <a:ext cx="56880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348594" y="1792459"/>
              <a:ext cx="2240820" cy="31006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4274" y="1788139"/>
                <a:ext cx="2249459" cy="31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8623134" y="968779"/>
              <a:ext cx="1017540" cy="8359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8816" y="964459"/>
                <a:ext cx="1026175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9961434" y="1525879"/>
              <a:ext cx="1205280" cy="11386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7115" y="1521559"/>
                <a:ext cx="1213917" cy="11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719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6747"/>
                </a:solidFill>
              </a:rPr>
              <a:t>Your Review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399" y="1385046"/>
            <a:ext cx="9187543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1" dirty="0"/>
              <a:t>Practice</a:t>
            </a:r>
          </a:p>
          <a:p>
            <a:pPr eaLnBrk="1" hangingPunct="1">
              <a:defRPr/>
            </a:pPr>
            <a:r>
              <a:rPr lang="en-US" sz="2000" b="1" dirty="0"/>
              <a:t>Practice</a:t>
            </a:r>
          </a:p>
          <a:p>
            <a:pPr eaLnBrk="1" hangingPunct="1">
              <a:defRPr/>
            </a:pPr>
            <a:r>
              <a:rPr lang="en-US" sz="2000" b="1" dirty="0"/>
              <a:t>Practice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93217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53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Math Optimization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3986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Area of Quantitative Analysis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“Optimizing” a Problem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About 70 Years Old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Common Today, But Not Many Know About It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Spreadsheet Approach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9722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08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726" y="621227"/>
            <a:ext cx="397749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27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3323" y="796294"/>
            <a:ext cx="384572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632" y="619046"/>
            <a:ext cx="5486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4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31" y="688864"/>
            <a:ext cx="581679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7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24101"/>
            <a:ext cx="8153400" cy="158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339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AYERLOGOHEIGHT" val="140"/>
  <p:tag name="PLAYERLOGOWIDTH" val="233"/>
  <p:tag name="ARTICULATE_PROJECT_CHECK" val="0"/>
  <p:tag name="LMS_PUBLISH" val="No"/>
  <p:tag name="ARTICULATE_TEMPLATE" val="eLearning"/>
  <p:tag name="ARTICULATE_TEMPLATE_GUID" val="a1fdf926-7bdf-43cc-8381-83bd9cb77f11"/>
  <p:tag name="ARTICULATE_LOGO" val="(None selected)"/>
  <p:tag name="ARTICULATE_PRESENTER" val="(None selected)"/>
  <p:tag name="ARTICULATE_PRESENTER_GUID" val="9869030842"/>
  <p:tag name="PRESENTER_PREVIEW_MODE_REFRESH" val="0"/>
  <p:tag name="PRESENTER_PREVIEW_MODE" val="0"/>
  <p:tag name="ARTICULATE_SLIDE_THUMBNAIL_REFRESH" val="1"/>
  <p:tag name="ARTICULATE_PROJECT_OPEN" val="1"/>
  <p:tag name="ARTICULATE_REFERENCE_ID" val="69b2cc72-b4bd-4a2d-b24c-9ce7a9587c40"/>
  <p:tag name="TAG_BACKING_FORM_KEY" val="852324-c:\users\clwoods\documents\custom office templates\green_gold_ppt_template.potx"/>
  <p:tag name="ARTICULATE_PRESENTER_VERSION" val="7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SLIDE_COUNT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reen_gold_ppt_template">
  <a:themeElements>
    <a:clrScheme name="USF Green and Gold">
      <a:dk1>
        <a:sysClr val="windowText" lastClr="000000"/>
      </a:dk1>
      <a:lt1>
        <a:sysClr val="window" lastClr="FFFFFF"/>
      </a:lt1>
      <a:dk2>
        <a:srgbClr val="006646"/>
      </a:dk2>
      <a:lt2>
        <a:srgbClr val="CEC393"/>
      </a:lt2>
      <a:accent1>
        <a:srgbClr val="009374"/>
      </a:accent1>
      <a:accent2>
        <a:srgbClr val="9CCB3B"/>
      </a:accent2>
      <a:accent3>
        <a:srgbClr val="DBE120"/>
      </a:accent3>
      <a:accent4>
        <a:srgbClr val="7FB0A6"/>
      </a:accent4>
      <a:accent5>
        <a:srgbClr val="28AFCE"/>
      </a:accent5>
      <a:accent6>
        <a:srgbClr val="BB17AB"/>
      </a:accent6>
      <a:hlink>
        <a:srgbClr val="0563C1"/>
      </a:hlink>
      <a:folHlink>
        <a:srgbClr val="954F72"/>
      </a:folHlink>
    </a:clrScheme>
    <a:fontScheme name="Green and Gol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8D95CE-B785-7947-B1AE-A6B763026EB7}" vid="{14C0309E-0D4E-3F4E-87F9-713BCC1C3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green_gold_ppt_template</Template>
  <TotalTime>941</TotalTime>
  <Words>1096</Words>
  <Application>Microsoft Office PowerPoint</Application>
  <PresentationFormat>Widescreen</PresentationFormat>
  <Paragraphs>433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Open Sans</vt:lpstr>
      <vt:lpstr>Times New Roman</vt:lpstr>
      <vt:lpstr>Wingdings</vt:lpstr>
      <vt:lpstr>green_gold_ppt_template</vt:lpstr>
      <vt:lpstr>Equation</vt:lpstr>
      <vt:lpstr>Microsoft Equation 3.0</vt:lpstr>
      <vt:lpstr>Operations Management and Quality Enhancement</vt:lpstr>
      <vt:lpstr> Math Optimization</vt:lpstr>
      <vt:lpstr>Plan for This Presentation</vt:lpstr>
      <vt:lpstr>Math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Kinds of Optimization</vt:lpstr>
      <vt:lpstr>Uses for Optimization</vt:lpstr>
      <vt:lpstr>What is Solver?</vt:lpstr>
      <vt:lpstr>A Mathematical Model</vt:lpstr>
      <vt:lpstr>A Mathematical Model</vt:lpstr>
      <vt:lpstr>Formulating a Model</vt:lpstr>
      <vt:lpstr>PowerPoint Presentation</vt:lpstr>
      <vt:lpstr>PowerPoint Presentation</vt:lpstr>
      <vt:lpstr>Graphical Solution</vt:lpstr>
      <vt:lpstr>Refining the Solution</vt:lpstr>
      <vt:lpstr>Refining the Solution</vt:lpstr>
      <vt:lpstr>Refining the Solution</vt:lpstr>
      <vt:lpstr>Refining the Solution</vt:lpstr>
      <vt:lpstr>Sensitivity Analysis</vt:lpstr>
      <vt:lpstr>Other Model Types</vt:lpstr>
      <vt:lpstr>Summary</vt:lpstr>
      <vt:lpstr>Your Review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</dc:creator>
  <cp:lastModifiedBy>Ron Satterfield</cp:lastModifiedBy>
  <cp:revision>52</cp:revision>
  <dcterms:created xsi:type="dcterms:W3CDTF">2016-05-01T20:38:57Z</dcterms:created>
  <dcterms:modified xsi:type="dcterms:W3CDTF">2017-06-02T19:51:02Z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e-learning_blank_template</vt:lpwstr>
  </property>
  <property fmtid="{D5CDD505-2E9C-101B-9397-08002B2CF9AE}" pid="4" name="ArticulateGUID">
    <vt:lpwstr>B7117A70-685E-4E4D-A64A-4D22F3034C64</vt:lpwstr>
  </property>
  <property fmtid="{D5CDD505-2E9C-101B-9397-08002B2CF9AE}" pid="5" name="ArticulateProjectVersion">
    <vt:lpwstr>7</vt:lpwstr>
  </property>
  <property fmtid="{D5CDD505-2E9C-101B-9397-08002B2CF9AE}" pid="6" name="ArticulateProjectFull">
    <vt:lpwstr>C:\Users\clwoods\Documents\Custom Office Templates\green_gold_ppt_template.ppta</vt:lpwstr>
  </property>
</Properties>
</file>